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62"/>
  </p:notesMasterIdLst>
  <p:sldIdLst>
    <p:sldId id="256" r:id="rId2"/>
    <p:sldId id="324" r:id="rId3"/>
    <p:sldId id="257" r:id="rId4"/>
    <p:sldId id="258" r:id="rId5"/>
    <p:sldId id="259" r:id="rId6"/>
    <p:sldId id="263" r:id="rId7"/>
    <p:sldId id="260" r:id="rId8"/>
    <p:sldId id="262" r:id="rId9"/>
    <p:sldId id="266" r:id="rId10"/>
    <p:sldId id="270" r:id="rId11"/>
    <p:sldId id="271" r:id="rId12"/>
    <p:sldId id="264" r:id="rId13"/>
    <p:sldId id="328" r:id="rId14"/>
    <p:sldId id="275" r:id="rId15"/>
    <p:sldId id="267" r:id="rId16"/>
    <p:sldId id="268" r:id="rId17"/>
    <p:sldId id="269" r:id="rId18"/>
    <p:sldId id="278" r:id="rId19"/>
    <p:sldId id="281" r:id="rId20"/>
    <p:sldId id="282" r:id="rId21"/>
    <p:sldId id="283" r:id="rId22"/>
    <p:sldId id="284" r:id="rId23"/>
    <p:sldId id="325" r:id="rId24"/>
    <p:sldId id="342" r:id="rId25"/>
    <p:sldId id="335" r:id="rId26"/>
    <p:sldId id="336" r:id="rId27"/>
    <p:sldId id="337" r:id="rId28"/>
    <p:sldId id="338" r:id="rId29"/>
    <p:sldId id="343" r:id="rId30"/>
    <p:sldId id="344" r:id="rId31"/>
    <p:sldId id="265" r:id="rId32"/>
    <p:sldId id="345" r:id="rId33"/>
    <p:sldId id="346" r:id="rId34"/>
    <p:sldId id="302" r:id="rId35"/>
    <p:sldId id="322" r:id="rId36"/>
    <p:sldId id="323" r:id="rId37"/>
    <p:sldId id="320" r:id="rId38"/>
    <p:sldId id="334" r:id="rId39"/>
    <p:sldId id="330" r:id="rId40"/>
    <p:sldId id="331" r:id="rId41"/>
    <p:sldId id="305" r:id="rId42"/>
    <p:sldId id="332" r:id="rId43"/>
    <p:sldId id="307" r:id="rId44"/>
    <p:sldId id="310" r:id="rId45"/>
    <p:sldId id="321" r:id="rId46"/>
    <p:sldId id="311" r:id="rId47"/>
    <p:sldId id="319" r:id="rId48"/>
    <p:sldId id="315" r:id="rId49"/>
    <p:sldId id="347" r:id="rId50"/>
    <p:sldId id="348" r:id="rId51"/>
    <p:sldId id="349" r:id="rId52"/>
    <p:sldId id="350" r:id="rId53"/>
    <p:sldId id="351" r:id="rId54"/>
    <p:sldId id="352" r:id="rId55"/>
    <p:sldId id="353" r:id="rId56"/>
    <p:sldId id="354" r:id="rId57"/>
    <p:sldId id="355" r:id="rId58"/>
    <p:sldId id="356" r:id="rId59"/>
    <p:sldId id="316" r:id="rId60"/>
    <p:sldId id="327"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4660"/>
  </p:normalViewPr>
  <p:slideViewPr>
    <p:cSldViewPr>
      <p:cViewPr varScale="1">
        <p:scale>
          <a:sx n="85" d="100"/>
          <a:sy n="85" d="100"/>
        </p:scale>
        <p:origin x="8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Nagao" userId="5a23d0acc8f28faf" providerId="LiveId" clId="{C26AA8AA-7AFE-49BE-A1BC-396EF04C38DA}"/>
    <pc:docChg chg="undo redo custSel addSld delSld modSld sldOrd modMainMaster">
      <pc:chgData name="Brian Nagao" userId="5a23d0acc8f28faf" providerId="LiveId" clId="{C26AA8AA-7AFE-49BE-A1BC-396EF04C38DA}" dt="2023-05-12T23:32:58.828" v="6993" actId="20577"/>
      <pc:docMkLst>
        <pc:docMk/>
      </pc:docMkLst>
      <pc:sldChg chg="modSp mod">
        <pc:chgData name="Brian Nagao" userId="5a23d0acc8f28faf" providerId="LiveId" clId="{C26AA8AA-7AFE-49BE-A1BC-396EF04C38DA}" dt="2023-05-05T18:24:36.360" v="3556"/>
        <pc:sldMkLst>
          <pc:docMk/>
          <pc:sldMk cId="1417171167" sldId="256"/>
        </pc:sldMkLst>
        <pc:spChg chg="mod">
          <ac:chgData name="Brian Nagao" userId="5a23d0acc8f28faf" providerId="LiveId" clId="{C26AA8AA-7AFE-49BE-A1BC-396EF04C38DA}" dt="2023-05-05T18:24:36.360" v="3556"/>
          <ac:spMkLst>
            <pc:docMk/>
            <pc:sldMk cId="1417171167" sldId="256"/>
            <ac:spMk id="2" creationId="{00000000-0000-0000-0000-000000000000}"/>
          </ac:spMkLst>
        </pc:spChg>
        <pc:spChg chg="mod">
          <ac:chgData name="Brian Nagao" userId="5a23d0acc8f28faf" providerId="LiveId" clId="{C26AA8AA-7AFE-49BE-A1BC-396EF04C38DA}" dt="2023-05-05T18:24:36.360" v="3556"/>
          <ac:spMkLst>
            <pc:docMk/>
            <pc:sldMk cId="1417171167" sldId="256"/>
            <ac:spMk id="3" creationId="{00000000-0000-0000-0000-000000000000}"/>
          </ac:spMkLst>
        </pc:spChg>
      </pc:sldChg>
      <pc:sldChg chg="modSp mod">
        <pc:chgData name="Brian Nagao" userId="5a23d0acc8f28faf" providerId="LiveId" clId="{C26AA8AA-7AFE-49BE-A1BC-396EF04C38DA}" dt="2023-05-12T23:16:31.186" v="6966" actId="20577"/>
        <pc:sldMkLst>
          <pc:docMk/>
          <pc:sldMk cId="1262087689" sldId="257"/>
        </pc:sldMkLst>
        <pc:spChg chg="mod">
          <ac:chgData name="Brian Nagao" userId="5a23d0acc8f28faf" providerId="LiveId" clId="{C26AA8AA-7AFE-49BE-A1BC-396EF04C38DA}" dt="2023-05-05T18:26:20.016" v="3562" actId="255"/>
          <ac:spMkLst>
            <pc:docMk/>
            <pc:sldMk cId="1262087689" sldId="257"/>
            <ac:spMk id="2" creationId="{00000000-0000-0000-0000-000000000000}"/>
          </ac:spMkLst>
        </pc:spChg>
        <pc:spChg chg="mod">
          <ac:chgData name="Brian Nagao" userId="5a23d0acc8f28faf" providerId="LiveId" clId="{C26AA8AA-7AFE-49BE-A1BC-396EF04C38DA}" dt="2023-05-12T23:16:31.186" v="6966" actId="20577"/>
          <ac:spMkLst>
            <pc:docMk/>
            <pc:sldMk cId="1262087689" sldId="257"/>
            <ac:spMk id="3" creationId="{00000000-0000-0000-0000-000000000000}"/>
          </ac:spMkLst>
        </pc:spChg>
      </pc:sldChg>
      <pc:sldChg chg="modSp mod">
        <pc:chgData name="Brian Nagao" userId="5a23d0acc8f28faf" providerId="LiveId" clId="{C26AA8AA-7AFE-49BE-A1BC-396EF04C38DA}" dt="2023-05-12T17:25:37.487" v="5584" actId="20577"/>
        <pc:sldMkLst>
          <pc:docMk/>
          <pc:sldMk cId="2522513157" sldId="258"/>
        </pc:sldMkLst>
        <pc:spChg chg="mod">
          <ac:chgData name="Brian Nagao" userId="5a23d0acc8f28faf" providerId="LiveId" clId="{C26AA8AA-7AFE-49BE-A1BC-396EF04C38DA}" dt="2023-05-05T18:28:27.699" v="3624" actId="255"/>
          <ac:spMkLst>
            <pc:docMk/>
            <pc:sldMk cId="2522513157" sldId="258"/>
            <ac:spMk id="2" creationId="{00000000-0000-0000-0000-000000000000}"/>
          </ac:spMkLst>
        </pc:spChg>
        <pc:spChg chg="mod">
          <ac:chgData name="Brian Nagao" userId="5a23d0acc8f28faf" providerId="LiveId" clId="{C26AA8AA-7AFE-49BE-A1BC-396EF04C38DA}" dt="2023-05-12T17:25:37.487" v="5584" actId="20577"/>
          <ac:spMkLst>
            <pc:docMk/>
            <pc:sldMk cId="2522513157" sldId="258"/>
            <ac:spMk id="3" creationId="{00000000-0000-0000-0000-000000000000}"/>
          </ac:spMkLst>
        </pc:spChg>
      </pc:sldChg>
      <pc:sldChg chg="modSp mod">
        <pc:chgData name="Brian Nagao" userId="5a23d0acc8f28faf" providerId="LiveId" clId="{C26AA8AA-7AFE-49BE-A1BC-396EF04C38DA}" dt="2023-05-05T18:28:59.977" v="3629" actId="255"/>
        <pc:sldMkLst>
          <pc:docMk/>
          <pc:sldMk cId="3470365553" sldId="259"/>
        </pc:sldMkLst>
        <pc:spChg chg="mod">
          <ac:chgData name="Brian Nagao" userId="5a23d0acc8f28faf" providerId="LiveId" clId="{C26AA8AA-7AFE-49BE-A1BC-396EF04C38DA}" dt="2023-05-05T18:28:59.977" v="3629" actId="255"/>
          <ac:spMkLst>
            <pc:docMk/>
            <pc:sldMk cId="3470365553" sldId="259"/>
            <ac:spMk id="2" creationId="{00000000-0000-0000-0000-000000000000}"/>
          </ac:spMkLst>
        </pc:spChg>
        <pc:spChg chg="mod">
          <ac:chgData name="Brian Nagao" userId="5a23d0acc8f28faf" providerId="LiveId" clId="{C26AA8AA-7AFE-49BE-A1BC-396EF04C38DA}" dt="2023-05-05T18:24:36.360" v="3556"/>
          <ac:spMkLst>
            <pc:docMk/>
            <pc:sldMk cId="3470365553" sldId="259"/>
            <ac:spMk id="3" creationId="{00000000-0000-0000-0000-000000000000}"/>
          </ac:spMkLst>
        </pc:spChg>
      </pc:sldChg>
      <pc:sldChg chg="modSp mod">
        <pc:chgData name="Brian Nagao" userId="5a23d0acc8f28faf" providerId="LiveId" clId="{C26AA8AA-7AFE-49BE-A1BC-396EF04C38DA}" dt="2023-05-12T18:19:43.405" v="5755" actId="20577"/>
        <pc:sldMkLst>
          <pc:docMk/>
          <pc:sldMk cId="1434303316" sldId="260"/>
        </pc:sldMkLst>
        <pc:spChg chg="mod">
          <ac:chgData name="Brian Nagao" userId="5a23d0acc8f28faf" providerId="LiveId" clId="{C26AA8AA-7AFE-49BE-A1BC-396EF04C38DA}" dt="2023-05-05T18:29:51.870" v="3631" actId="255"/>
          <ac:spMkLst>
            <pc:docMk/>
            <pc:sldMk cId="1434303316" sldId="260"/>
            <ac:spMk id="2" creationId="{00000000-0000-0000-0000-000000000000}"/>
          </ac:spMkLst>
        </pc:spChg>
        <pc:spChg chg="mod">
          <ac:chgData name="Brian Nagao" userId="5a23d0acc8f28faf" providerId="LiveId" clId="{C26AA8AA-7AFE-49BE-A1BC-396EF04C38DA}" dt="2023-05-12T18:19:43.405" v="5755" actId="20577"/>
          <ac:spMkLst>
            <pc:docMk/>
            <pc:sldMk cId="1434303316" sldId="260"/>
            <ac:spMk id="3" creationId="{00000000-0000-0000-0000-000000000000}"/>
          </ac:spMkLst>
        </pc:spChg>
      </pc:sldChg>
      <pc:sldChg chg="modSp add del mod">
        <pc:chgData name="Brian Nagao" userId="5a23d0acc8f28faf" providerId="LiveId" clId="{C26AA8AA-7AFE-49BE-A1BC-396EF04C38DA}" dt="2023-05-05T19:49:36.890" v="4059" actId="47"/>
        <pc:sldMkLst>
          <pc:docMk/>
          <pc:sldMk cId="1979969852" sldId="261"/>
        </pc:sldMkLst>
        <pc:spChg chg="mod">
          <ac:chgData name="Brian Nagao" userId="5a23d0acc8f28faf" providerId="LiveId" clId="{C26AA8AA-7AFE-49BE-A1BC-396EF04C38DA}" dt="2023-05-05T19:49:26.896" v="4058" actId="20577"/>
          <ac:spMkLst>
            <pc:docMk/>
            <pc:sldMk cId="1979969852" sldId="261"/>
            <ac:spMk id="2" creationId="{00000000-0000-0000-0000-000000000000}"/>
          </ac:spMkLst>
        </pc:spChg>
        <pc:spChg chg="mod">
          <ac:chgData name="Brian Nagao" userId="5a23d0acc8f28faf" providerId="LiveId" clId="{C26AA8AA-7AFE-49BE-A1BC-396EF04C38DA}" dt="2023-05-05T18:24:36.360" v="3556"/>
          <ac:spMkLst>
            <pc:docMk/>
            <pc:sldMk cId="1979969852" sldId="261"/>
            <ac:spMk id="3" creationId="{00000000-0000-0000-0000-000000000000}"/>
          </ac:spMkLst>
        </pc:spChg>
      </pc:sldChg>
      <pc:sldChg chg="addSp delSp modSp mod">
        <pc:chgData name="Brian Nagao" userId="5a23d0acc8f28faf" providerId="LiveId" clId="{C26AA8AA-7AFE-49BE-A1BC-396EF04C38DA}" dt="2023-05-05T18:32:52.048" v="3635" actId="14100"/>
        <pc:sldMkLst>
          <pc:docMk/>
          <pc:sldMk cId="2915912878" sldId="262"/>
        </pc:sldMkLst>
        <pc:spChg chg="mod">
          <ac:chgData name="Brian Nagao" userId="5a23d0acc8f28faf" providerId="LiveId" clId="{C26AA8AA-7AFE-49BE-A1BC-396EF04C38DA}" dt="2023-05-05T18:32:52.048" v="3635" actId="14100"/>
          <ac:spMkLst>
            <pc:docMk/>
            <pc:sldMk cId="2915912878" sldId="262"/>
            <ac:spMk id="2" creationId="{00000000-0000-0000-0000-000000000000}"/>
          </ac:spMkLst>
        </pc:spChg>
        <pc:spChg chg="mod">
          <ac:chgData name="Brian Nagao" userId="5a23d0acc8f28faf" providerId="LiveId" clId="{C26AA8AA-7AFE-49BE-A1BC-396EF04C38DA}" dt="2023-05-05T18:21:01.751" v="3518" actId="1076"/>
          <ac:spMkLst>
            <pc:docMk/>
            <pc:sldMk cId="2915912878" sldId="262"/>
            <ac:spMk id="3" creationId="{00000000-0000-0000-0000-000000000000}"/>
          </ac:spMkLst>
        </pc:spChg>
        <pc:picChg chg="add del mod">
          <ac:chgData name="Brian Nagao" userId="5a23d0acc8f28faf" providerId="LiveId" clId="{C26AA8AA-7AFE-49BE-A1BC-396EF04C38DA}" dt="2023-05-05T18:19:47.637" v="3509" actId="22"/>
          <ac:picMkLst>
            <pc:docMk/>
            <pc:sldMk cId="2915912878" sldId="262"/>
            <ac:picMk id="5" creationId="{E8006E60-EFE1-AEB8-1270-FD23D11EEE7F}"/>
          </ac:picMkLst>
        </pc:picChg>
        <pc:picChg chg="add mod">
          <ac:chgData name="Brian Nagao" userId="5a23d0acc8f28faf" providerId="LiveId" clId="{C26AA8AA-7AFE-49BE-A1BC-396EF04C38DA}" dt="2023-05-05T18:20:56.109" v="3517" actId="1076"/>
          <ac:picMkLst>
            <pc:docMk/>
            <pc:sldMk cId="2915912878" sldId="262"/>
            <ac:picMk id="7" creationId="{B5FF5616-8633-561F-A51E-7620A6467B60}"/>
          </ac:picMkLst>
        </pc:picChg>
        <pc:picChg chg="del">
          <ac:chgData name="Brian Nagao" userId="5a23d0acc8f28faf" providerId="LiveId" clId="{C26AA8AA-7AFE-49BE-A1BC-396EF04C38DA}" dt="2023-05-05T18:19:43.754" v="3505" actId="478"/>
          <ac:picMkLst>
            <pc:docMk/>
            <pc:sldMk cId="2915912878" sldId="262"/>
            <ac:picMk id="5123" creationId="{00000000-0000-0000-0000-000000000000}"/>
          </ac:picMkLst>
        </pc:picChg>
      </pc:sldChg>
      <pc:sldChg chg="modSp mod">
        <pc:chgData name="Brian Nagao" userId="5a23d0acc8f28faf" providerId="LiveId" clId="{C26AA8AA-7AFE-49BE-A1BC-396EF04C38DA}" dt="2023-05-12T18:19:31.046" v="5733" actId="20577"/>
        <pc:sldMkLst>
          <pc:docMk/>
          <pc:sldMk cId="4288473872" sldId="263"/>
        </pc:sldMkLst>
        <pc:spChg chg="mod">
          <ac:chgData name="Brian Nagao" userId="5a23d0acc8f28faf" providerId="LiveId" clId="{C26AA8AA-7AFE-49BE-A1BC-396EF04C38DA}" dt="2023-05-05T18:29:18.423" v="3630" actId="255"/>
          <ac:spMkLst>
            <pc:docMk/>
            <pc:sldMk cId="4288473872" sldId="263"/>
            <ac:spMk id="2" creationId="{00000000-0000-0000-0000-000000000000}"/>
          </ac:spMkLst>
        </pc:spChg>
        <pc:spChg chg="mod">
          <ac:chgData name="Brian Nagao" userId="5a23d0acc8f28faf" providerId="LiveId" clId="{C26AA8AA-7AFE-49BE-A1BC-396EF04C38DA}" dt="2023-05-12T18:19:31.046" v="5733" actId="20577"/>
          <ac:spMkLst>
            <pc:docMk/>
            <pc:sldMk cId="4288473872" sldId="263"/>
            <ac:spMk id="3" creationId="{00000000-0000-0000-0000-000000000000}"/>
          </ac:spMkLst>
        </pc:spChg>
      </pc:sldChg>
      <pc:sldChg chg="modSp mod ord">
        <pc:chgData name="Brian Nagao" userId="5a23d0acc8f28faf" providerId="LiveId" clId="{C26AA8AA-7AFE-49BE-A1BC-396EF04C38DA}" dt="2023-05-12T18:36:18.461" v="5825" actId="6549"/>
        <pc:sldMkLst>
          <pc:docMk/>
          <pc:sldMk cId="857106510" sldId="264"/>
        </pc:sldMkLst>
        <pc:spChg chg="mod">
          <ac:chgData name="Brian Nagao" userId="5a23d0acc8f28faf" providerId="LiveId" clId="{C26AA8AA-7AFE-49BE-A1BC-396EF04C38DA}" dt="2023-05-05T20:27:56.639" v="4212"/>
          <ac:spMkLst>
            <pc:docMk/>
            <pc:sldMk cId="857106510" sldId="264"/>
            <ac:spMk id="2" creationId="{00000000-0000-0000-0000-000000000000}"/>
          </ac:spMkLst>
        </pc:spChg>
        <pc:spChg chg="mod">
          <ac:chgData name="Brian Nagao" userId="5a23d0acc8f28faf" providerId="LiveId" clId="{C26AA8AA-7AFE-49BE-A1BC-396EF04C38DA}" dt="2023-05-12T18:36:18.461" v="5825" actId="6549"/>
          <ac:spMkLst>
            <pc:docMk/>
            <pc:sldMk cId="857106510" sldId="264"/>
            <ac:spMk id="3" creationId="{00000000-0000-0000-0000-000000000000}"/>
          </ac:spMkLst>
        </pc:spChg>
        <pc:picChg chg="mod">
          <ac:chgData name="Brian Nagao" userId="5a23d0acc8f28faf" providerId="LiveId" clId="{C26AA8AA-7AFE-49BE-A1BC-396EF04C38DA}" dt="2023-05-05T20:29:37.099" v="4267" actId="1076"/>
          <ac:picMkLst>
            <pc:docMk/>
            <pc:sldMk cId="857106510" sldId="264"/>
            <ac:picMk id="5" creationId="{D53DB1FD-71BC-46EA-8367-FCA1E4061112}"/>
          </ac:picMkLst>
        </pc:picChg>
      </pc:sldChg>
      <pc:sldChg chg="modSp add mod">
        <pc:chgData name="Brian Nagao" userId="5a23d0acc8f28faf" providerId="LiveId" clId="{C26AA8AA-7AFE-49BE-A1BC-396EF04C38DA}" dt="2023-05-05T22:27:55.335" v="4362" actId="1076"/>
        <pc:sldMkLst>
          <pc:docMk/>
          <pc:sldMk cId="3963894863" sldId="265"/>
        </pc:sldMkLst>
        <pc:spChg chg="mod">
          <ac:chgData name="Brian Nagao" userId="5a23d0acc8f28faf" providerId="LiveId" clId="{C26AA8AA-7AFE-49BE-A1BC-396EF04C38DA}" dt="2023-05-05T22:27:37.643" v="4361" actId="122"/>
          <ac:spMkLst>
            <pc:docMk/>
            <pc:sldMk cId="3963894863" sldId="265"/>
            <ac:spMk id="2" creationId="{00000000-0000-0000-0000-000000000000}"/>
          </ac:spMkLst>
        </pc:spChg>
        <pc:picChg chg="mod">
          <ac:chgData name="Brian Nagao" userId="5a23d0acc8f28faf" providerId="LiveId" clId="{C26AA8AA-7AFE-49BE-A1BC-396EF04C38DA}" dt="2023-05-05T22:27:55.335" v="4362" actId="1076"/>
          <ac:picMkLst>
            <pc:docMk/>
            <pc:sldMk cId="3963894863" sldId="265"/>
            <ac:picMk id="6" creationId="{00000000-0000-0000-0000-000000000000}"/>
          </ac:picMkLst>
        </pc:picChg>
      </pc:sldChg>
      <pc:sldChg chg="modSp mod ord">
        <pc:chgData name="Brian Nagao" userId="5a23d0acc8f28faf" providerId="LiveId" clId="{C26AA8AA-7AFE-49BE-A1BC-396EF04C38DA}" dt="2023-05-05T20:26:39.588" v="4200"/>
        <pc:sldMkLst>
          <pc:docMk/>
          <pc:sldMk cId="809391183" sldId="266"/>
        </pc:sldMkLst>
        <pc:spChg chg="mod">
          <ac:chgData name="Brian Nagao" userId="5a23d0acc8f28faf" providerId="LiveId" clId="{C26AA8AA-7AFE-49BE-A1BC-396EF04C38DA}" dt="2023-05-05T18:35:10.791" v="3646" actId="255"/>
          <ac:spMkLst>
            <pc:docMk/>
            <pc:sldMk cId="809391183" sldId="266"/>
            <ac:spMk id="2" creationId="{00000000-0000-0000-0000-000000000000}"/>
          </ac:spMkLst>
        </pc:spChg>
        <pc:spChg chg="mod">
          <ac:chgData name="Brian Nagao" userId="5a23d0acc8f28faf" providerId="LiveId" clId="{C26AA8AA-7AFE-49BE-A1BC-396EF04C38DA}" dt="2023-05-05T18:24:36.360" v="3556"/>
          <ac:spMkLst>
            <pc:docMk/>
            <pc:sldMk cId="809391183" sldId="266"/>
            <ac:spMk id="3" creationId="{00000000-0000-0000-0000-000000000000}"/>
          </ac:spMkLst>
        </pc:spChg>
      </pc:sldChg>
      <pc:sldChg chg="addSp delSp modSp mod">
        <pc:chgData name="Brian Nagao" userId="5a23d0acc8f28faf" providerId="LiveId" clId="{C26AA8AA-7AFE-49BE-A1BC-396EF04C38DA}" dt="2023-05-05T19:03:06.524" v="3916" actId="1076"/>
        <pc:sldMkLst>
          <pc:docMk/>
          <pc:sldMk cId="1343689663" sldId="267"/>
        </pc:sldMkLst>
        <pc:spChg chg="mod">
          <ac:chgData name="Brian Nagao" userId="5a23d0acc8f28faf" providerId="LiveId" clId="{C26AA8AA-7AFE-49BE-A1BC-396EF04C38DA}" dt="2023-05-05T18:53:42.198" v="3753" actId="255"/>
          <ac:spMkLst>
            <pc:docMk/>
            <pc:sldMk cId="1343689663" sldId="267"/>
            <ac:spMk id="2" creationId="{00000000-0000-0000-0000-000000000000}"/>
          </ac:spMkLst>
        </pc:spChg>
        <pc:spChg chg="mod">
          <ac:chgData name="Brian Nagao" userId="5a23d0acc8f28faf" providerId="LiveId" clId="{C26AA8AA-7AFE-49BE-A1BC-396EF04C38DA}" dt="2023-05-05T19:01:07.282" v="3890" actId="14100"/>
          <ac:spMkLst>
            <pc:docMk/>
            <pc:sldMk cId="1343689663" sldId="267"/>
            <ac:spMk id="3" creationId="{00000000-0000-0000-0000-000000000000}"/>
          </ac:spMkLst>
        </pc:spChg>
        <pc:spChg chg="mod">
          <ac:chgData name="Brian Nagao" userId="5a23d0acc8f28faf" providerId="LiveId" clId="{C26AA8AA-7AFE-49BE-A1BC-396EF04C38DA}" dt="2023-05-05T19:01:49.333" v="3898" actId="1076"/>
          <ac:spMkLst>
            <pc:docMk/>
            <pc:sldMk cId="1343689663" sldId="267"/>
            <ac:spMk id="5" creationId="{B9747992-007D-454D-85C3-42882ADB56B8}"/>
          </ac:spMkLst>
        </pc:spChg>
        <pc:spChg chg="mod">
          <ac:chgData name="Brian Nagao" userId="5a23d0acc8f28faf" providerId="LiveId" clId="{C26AA8AA-7AFE-49BE-A1BC-396EF04C38DA}" dt="2023-05-05T19:01:42.902" v="3896" actId="1076"/>
          <ac:spMkLst>
            <pc:docMk/>
            <pc:sldMk cId="1343689663" sldId="267"/>
            <ac:spMk id="6" creationId="{44762BF1-DE97-4987-AB78-C7440D965F87}"/>
          </ac:spMkLst>
        </pc:spChg>
        <pc:spChg chg="mod">
          <ac:chgData name="Brian Nagao" userId="5a23d0acc8f28faf" providerId="LiveId" clId="{C26AA8AA-7AFE-49BE-A1BC-396EF04C38DA}" dt="2023-05-05T19:01:46.932" v="3897" actId="1076"/>
          <ac:spMkLst>
            <pc:docMk/>
            <pc:sldMk cId="1343689663" sldId="267"/>
            <ac:spMk id="7" creationId="{3956E36E-BB91-4F68-8031-B01B2785F8C6}"/>
          </ac:spMkLst>
        </pc:spChg>
        <pc:spChg chg="del">
          <ac:chgData name="Brian Nagao" userId="5a23d0acc8f28faf" providerId="LiveId" clId="{C26AA8AA-7AFE-49BE-A1BC-396EF04C38DA}" dt="2023-05-05T19:02:23.127" v="3901" actId="478"/>
          <ac:spMkLst>
            <pc:docMk/>
            <pc:sldMk cId="1343689663" sldId="267"/>
            <ac:spMk id="8" creationId="{87312FB0-16D9-4D46-AC62-E9FFC210D4D2}"/>
          </ac:spMkLst>
        </pc:spChg>
        <pc:spChg chg="del">
          <ac:chgData name="Brian Nagao" userId="5a23d0acc8f28faf" providerId="LiveId" clId="{C26AA8AA-7AFE-49BE-A1BC-396EF04C38DA}" dt="2023-05-05T19:02:24.019" v="3902" actId="478"/>
          <ac:spMkLst>
            <pc:docMk/>
            <pc:sldMk cId="1343689663" sldId="267"/>
            <ac:spMk id="9" creationId="{E67267B1-E889-41AF-AE15-02950899031E}"/>
          </ac:spMkLst>
        </pc:spChg>
        <pc:spChg chg="del mod">
          <ac:chgData name="Brian Nagao" userId="5a23d0acc8f28faf" providerId="LiveId" clId="{C26AA8AA-7AFE-49BE-A1BC-396EF04C38DA}" dt="2023-05-05T19:02:53.643" v="3912"/>
          <ac:spMkLst>
            <pc:docMk/>
            <pc:sldMk cId="1343689663" sldId="267"/>
            <ac:spMk id="10" creationId="{3B57FD94-448A-46D9-AFF5-6FE46DC627A7}"/>
          </ac:spMkLst>
        </pc:spChg>
        <pc:spChg chg="add mod">
          <ac:chgData name="Brian Nagao" userId="5a23d0acc8f28faf" providerId="LiveId" clId="{C26AA8AA-7AFE-49BE-A1BC-396EF04C38DA}" dt="2023-05-05T19:02:50.364" v="3910" actId="14100"/>
          <ac:spMkLst>
            <pc:docMk/>
            <pc:sldMk cId="1343689663" sldId="267"/>
            <ac:spMk id="11" creationId="{DD89C83E-71AA-626C-70D8-E2D8A4467CA7}"/>
          </ac:spMkLst>
        </pc:spChg>
        <pc:spChg chg="add mod">
          <ac:chgData name="Brian Nagao" userId="5a23d0acc8f28faf" providerId="LiveId" clId="{C26AA8AA-7AFE-49BE-A1BC-396EF04C38DA}" dt="2023-05-05T19:03:00.060" v="3914" actId="1076"/>
          <ac:spMkLst>
            <pc:docMk/>
            <pc:sldMk cId="1343689663" sldId="267"/>
            <ac:spMk id="12" creationId="{D20DAC63-A8A5-D592-E96A-0E1810CEE6CE}"/>
          </ac:spMkLst>
        </pc:spChg>
        <pc:spChg chg="add mod">
          <ac:chgData name="Brian Nagao" userId="5a23d0acc8f28faf" providerId="LiveId" clId="{C26AA8AA-7AFE-49BE-A1BC-396EF04C38DA}" dt="2023-05-05T19:03:06.524" v="3916" actId="1076"/>
          <ac:spMkLst>
            <pc:docMk/>
            <pc:sldMk cId="1343689663" sldId="267"/>
            <ac:spMk id="13" creationId="{D2FADD77-181A-7951-57BD-0BE6E1F87AE8}"/>
          </ac:spMkLst>
        </pc:spChg>
        <pc:picChg chg="mod">
          <ac:chgData name="Brian Nagao" userId="5a23d0acc8f28faf" providerId="LiveId" clId="{C26AA8AA-7AFE-49BE-A1BC-396EF04C38DA}" dt="2023-05-05T19:01:21.431" v="3892" actId="1076"/>
          <ac:picMkLst>
            <pc:docMk/>
            <pc:sldMk cId="1343689663" sldId="267"/>
            <ac:picMk id="1027" creationId="{00000000-0000-0000-0000-000000000000}"/>
          </ac:picMkLst>
        </pc:picChg>
      </pc:sldChg>
      <pc:sldChg chg="addSp delSp modSp mod">
        <pc:chgData name="Brian Nagao" userId="5a23d0acc8f28faf" providerId="LiveId" clId="{C26AA8AA-7AFE-49BE-A1BC-396EF04C38DA}" dt="2023-05-12T18:03:32.312" v="5615" actId="20577"/>
        <pc:sldMkLst>
          <pc:docMk/>
          <pc:sldMk cId="3844803025" sldId="268"/>
        </pc:sldMkLst>
        <pc:spChg chg="mod">
          <ac:chgData name="Brian Nagao" userId="5a23d0acc8f28faf" providerId="LiveId" clId="{C26AA8AA-7AFE-49BE-A1BC-396EF04C38DA}" dt="2023-05-05T18:54:11.233" v="3755" actId="255"/>
          <ac:spMkLst>
            <pc:docMk/>
            <pc:sldMk cId="3844803025" sldId="268"/>
            <ac:spMk id="2" creationId="{00000000-0000-0000-0000-000000000000}"/>
          </ac:spMkLst>
        </pc:spChg>
        <pc:spChg chg="mod">
          <ac:chgData name="Brian Nagao" userId="5a23d0acc8f28faf" providerId="LiveId" clId="{C26AA8AA-7AFE-49BE-A1BC-396EF04C38DA}" dt="2023-05-12T18:03:32.312" v="5615" actId="20577"/>
          <ac:spMkLst>
            <pc:docMk/>
            <pc:sldMk cId="3844803025" sldId="268"/>
            <ac:spMk id="3" creationId="{00000000-0000-0000-0000-000000000000}"/>
          </ac:spMkLst>
        </pc:spChg>
        <pc:spChg chg="mod">
          <ac:chgData name="Brian Nagao" userId="5a23d0acc8f28faf" providerId="LiveId" clId="{C26AA8AA-7AFE-49BE-A1BC-396EF04C38DA}" dt="2023-05-05T19:04:45.633" v="3931" actId="1076"/>
          <ac:spMkLst>
            <pc:docMk/>
            <pc:sldMk cId="3844803025" sldId="268"/>
            <ac:spMk id="4" creationId="{00000000-0000-0000-0000-000000000000}"/>
          </ac:spMkLst>
        </pc:spChg>
        <pc:spChg chg="mod">
          <ac:chgData name="Brian Nagao" userId="5a23d0acc8f28faf" providerId="LiveId" clId="{C26AA8AA-7AFE-49BE-A1BC-396EF04C38DA}" dt="2023-05-05T19:04:29.478" v="3928" actId="1076"/>
          <ac:spMkLst>
            <pc:docMk/>
            <pc:sldMk cId="3844803025" sldId="268"/>
            <ac:spMk id="5" creationId="{00000000-0000-0000-0000-000000000000}"/>
          </ac:spMkLst>
        </pc:spChg>
        <pc:spChg chg="mod">
          <ac:chgData name="Brian Nagao" userId="5a23d0acc8f28faf" providerId="LiveId" clId="{C26AA8AA-7AFE-49BE-A1BC-396EF04C38DA}" dt="2023-05-05T19:03:53.629" v="3920" actId="1076"/>
          <ac:spMkLst>
            <pc:docMk/>
            <pc:sldMk cId="3844803025" sldId="268"/>
            <ac:spMk id="6" creationId="{00000000-0000-0000-0000-000000000000}"/>
          </ac:spMkLst>
        </pc:spChg>
        <pc:spChg chg="mod">
          <ac:chgData name="Brian Nagao" userId="5a23d0acc8f28faf" providerId="LiveId" clId="{C26AA8AA-7AFE-49BE-A1BC-396EF04C38DA}" dt="2023-05-05T19:04:00.594" v="3921" actId="1076"/>
          <ac:spMkLst>
            <pc:docMk/>
            <pc:sldMk cId="3844803025" sldId="268"/>
            <ac:spMk id="7" creationId="{00000000-0000-0000-0000-000000000000}"/>
          </ac:spMkLst>
        </pc:spChg>
        <pc:spChg chg="add mod">
          <ac:chgData name="Brian Nagao" userId="5a23d0acc8f28faf" providerId="LiveId" clId="{C26AA8AA-7AFE-49BE-A1BC-396EF04C38DA}" dt="2023-05-05T19:04:05.585" v="3922" actId="1076"/>
          <ac:spMkLst>
            <pc:docMk/>
            <pc:sldMk cId="3844803025" sldId="268"/>
            <ac:spMk id="8" creationId="{1DFDEB80-C2C3-178C-6D6C-9C5889F1D0F4}"/>
          </ac:spMkLst>
        </pc:spChg>
        <pc:spChg chg="mod">
          <ac:chgData name="Brian Nagao" userId="5a23d0acc8f28faf" providerId="LiveId" clId="{C26AA8AA-7AFE-49BE-A1BC-396EF04C38DA}" dt="2023-05-05T19:04:32.871" v="3929" actId="1076"/>
          <ac:spMkLst>
            <pc:docMk/>
            <pc:sldMk cId="3844803025" sldId="268"/>
            <ac:spMk id="9" creationId="{00000000-0000-0000-0000-000000000000}"/>
          </ac:spMkLst>
        </pc:spChg>
        <pc:spChg chg="mod">
          <ac:chgData name="Brian Nagao" userId="5a23d0acc8f28faf" providerId="LiveId" clId="{C26AA8AA-7AFE-49BE-A1BC-396EF04C38DA}" dt="2023-05-05T19:04:12.968" v="3924" actId="1076"/>
          <ac:spMkLst>
            <pc:docMk/>
            <pc:sldMk cId="3844803025" sldId="268"/>
            <ac:spMk id="10" creationId="{00000000-0000-0000-0000-000000000000}"/>
          </ac:spMkLst>
        </pc:spChg>
        <pc:spChg chg="add del mod">
          <ac:chgData name="Brian Nagao" userId="5a23d0acc8f28faf" providerId="LiveId" clId="{C26AA8AA-7AFE-49BE-A1BC-396EF04C38DA}" dt="2023-05-05T18:57:01.904" v="3804" actId="478"/>
          <ac:spMkLst>
            <pc:docMk/>
            <pc:sldMk cId="3844803025" sldId="268"/>
            <ac:spMk id="11" creationId="{6583E966-A05F-363F-8220-83A6248AA1EE}"/>
          </ac:spMkLst>
        </pc:spChg>
        <pc:spChg chg="add mod">
          <ac:chgData name="Brian Nagao" userId="5a23d0acc8f28faf" providerId="LiveId" clId="{C26AA8AA-7AFE-49BE-A1BC-396EF04C38DA}" dt="2023-05-05T19:04:38.207" v="3930" actId="1076"/>
          <ac:spMkLst>
            <pc:docMk/>
            <pc:sldMk cId="3844803025" sldId="268"/>
            <ac:spMk id="12" creationId="{9B056D10-5C5B-8966-36A2-9D0B36E0D126}"/>
          </ac:spMkLst>
        </pc:spChg>
        <pc:picChg chg="mod">
          <ac:chgData name="Brian Nagao" userId="5a23d0acc8f28faf" providerId="LiveId" clId="{C26AA8AA-7AFE-49BE-A1BC-396EF04C38DA}" dt="2023-05-05T19:04:17.311" v="3926" actId="1076"/>
          <ac:picMkLst>
            <pc:docMk/>
            <pc:sldMk cId="3844803025" sldId="268"/>
            <ac:picMk id="3074" creationId="{00000000-0000-0000-0000-000000000000}"/>
          </ac:picMkLst>
        </pc:picChg>
      </pc:sldChg>
      <pc:sldChg chg="modSp mod">
        <pc:chgData name="Brian Nagao" userId="5a23d0acc8f28faf" providerId="LiveId" clId="{C26AA8AA-7AFE-49BE-A1BC-396EF04C38DA}" dt="2023-05-12T18:04:09.790" v="5619" actId="20577"/>
        <pc:sldMkLst>
          <pc:docMk/>
          <pc:sldMk cId="1826017832" sldId="269"/>
        </pc:sldMkLst>
        <pc:spChg chg="mod">
          <ac:chgData name="Brian Nagao" userId="5a23d0acc8f28faf" providerId="LiveId" clId="{C26AA8AA-7AFE-49BE-A1BC-396EF04C38DA}" dt="2023-05-05T19:00:51.748" v="3889" actId="255"/>
          <ac:spMkLst>
            <pc:docMk/>
            <pc:sldMk cId="1826017832" sldId="269"/>
            <ac:spMk id="2" creationId="{00000000-0000-0000-0000-000000000000}"/>
          </ac:spMkLst>
        </pc:spChg>
        <pc:spChg chg="mod">
          <ac:chgData name="Brian Nagao" userId="5a23d0acc8f28faf" providerId="LiveId" clId="{C26AA8AA-7AFE-49BE-A1BC-396EF04C38DA}" dt="2023-05-12T18:04:09.790" v="5619" actId="20577"/>
          <ac:spMkLst>
            <pc:docMk/>
            <pc:sldMk cId="1826017832" sldId="269"/>
            <ac:spMk id="3" creationId="{00000000-0000-0000-0000-000000000000}"/>
          </ac:spMkLst>
        </pc:spChg>
      </pc:sldChg>
      <pc:sldChg chg="modSp mod ord">
        <pc:chgData name="Brian Nagao" userId="5a23d0acc8f28faf" providerId="LiveId" clId="{C26AA8AA-7AFE-49BE-A1BC-396EF04C38DA}" dt="2023-05-05T20:26:41.628" v="4202"/>
        <pc:sldMkLst>
          <pc:docMk/>
          <pc:sldMk cId="1821189258" sldId="270"/>
        </pc:sldMkLst>
        <pc:spChg chg="mod">
          <ac:chgData name="Brian Nagao" userId="5a23d0acc8f28faf" providerId="LiveId" clId="{C26AA8AA-7AFE-49BE-A1BC-396EF04C38DA}" dt="2023-05-05T18:37:38.354" v="3653" actId="20577"/>
          <ac:spMkLst>
            <pc:docMk/>
            <pc:sldMk cId="1821189258" sldId="270"/>
            <ac:spMk id="2" creationId="{00000000-0000-0000-0000-000000000000}"/>
          </ac:spMkLst>
        </pc:spChg>
        <pc:spChg chg="mod">
          <ac:chgData name="Brian Nagao" userId="5a23d0acc8f28faf" providerId="LiveId" clId="{C26AA8AA-7AFE-49BE-A1BC-396EF04C38DA}" dt="2023-04-21T19:49:19.377" v="912" actId="20577"/>
          <ac:spMkLst>
            <pc:docMk/>
            <pc:sldMk cId="1821189258" sldId="270"/>
            <ac:spMk id="3" creationId="{00000000-0000-0000-0000-000000000000}"/>
          </ac:spMkLst>
        </pc:spChg>
      </pc:sldChg>
      <pc:sldChg chg="addSp modSp mod ord">
        <pc:chgData name="Brian Nagao" userId="5a23d0acc8f28faf" providerId="LiveId" clId="{C26AA8AA-7AFE-49BE-A1BC-396EF04C38DA}" dt="2023-05-12T18:34:52.573" v="5809" actId="20577"/>
        <pc:sldMkLst>
          <pc:docMk/>
          <pc:sldMk cId="1915125786" sldId="271"/>
        </pc:sldMkLst>
        <pc:spChg chg="mod">
          <ac:chgData name="Brian Nagao" userId="5a23d0acc8f28faf" providerId="LiveId" clId="{C26AA8AA-7AFE-49BE-A1BC-396EF04C38DA}" dt="2023-05-05T18:38:53.445" v="3654" actId="255"/>
          <ac:spMkLst>
            <pc:docMk/>
            <pc:sldMk cId="1915125786" sldId="271"/>
            <ac:spMk id="2" creationId="{00000000-0000-0000-0000-000000000000}"/>
          </ac:spMkLst>
        </pc:spChg>
        <pc:spChg chg="mod">
          <ac:chgData name="Brian Nagao" userId="5a23d0acc8f28faf" providerId="LiveId" clId="{C26AA8AA-7AFE-49BE-A1BC-396EF04C38DA}" dt="2023-05-12T18:34:52.573" v="5809" actId="20577"/>
          <ac:spMkLst>
            <pc:docMk/>
            <pc:sldMk cId="1915125786" sldId="271"/>
            <ac:spMk id="3" creationId="{00000000-0000-0000-0000-000000000000}"/>
          </ac:spMkLst>
        </pc:spChg>
        <pc:spChg chg="add mod">
          <ac:chgData name="Brian Nagao" userId="5a23d0acc8f28faf" providerId="LiveId" clId="{C26AA8AA-7AFE-49BE-A1BC-396EF04C38DA}" dt="2023-05-06T00:57:41.538" v="5260" actId="20577"/>
          <ac:spMkLst>
            <pc:docMk/>
            <pc:sldMk cId="1915125786" sldId="271"/>
            <ac:spMk id="4" creationId="{99B13CDF-2125-68F0-6F01-CBDE63DD6695}"/>
          </ac:spMkLst>
        </pc:spChg>
      </pc:sldChg>
      <pc:sldChg chg="modSp mod">
        <pc:chgData name="Brian Nagao" userId="5a23d0acc8f28faf" providerId="LiveId" clId="{C26AA8AA-7AFE-49BE-A1BC-396EF04C38DA}" dt="2023-05-12T18:07:25.702" v="5642" actId="20577"/>
        <pc:sldMkLst>
          <pc:docMk/>
          <pc:sldMk cId="4039152448" sldId="275"/>
        </pc:sldMkLst>
        <pc:spChg chg="mod">
          <ac:chgData name="Brian Nagao" userId="5a23d0acc8f28faf" providerId="LiveId" clId="{C26AA8AA-7AFE-49BE-A1BC-396EF04C38DA}" dt="2023-05-05T18:49:05.624" v="3703" actId="255"/>
          <ac:spMkLst>
            <pc:docMk/>
            <pc:sldMk cId="4039152448" sldId="275"/>
            <ac:spMk id="2" creationId="{00000000-0000-0000-0000-000000000000}"/>
          </ac:spMkLst>
        </pc:spChg>
        <pc:spChg chg="mod">
          <ac:chgData name="Brian Nagao" userId="5a23d0acc8f28faf" providerId="LiveId" clId="{C26AA8AA-7AFE-49BE-A1BC-396EF04C38DA}" dt="2023-05-12T18:07:25.702" v="5642" actId="20577"/>
          <ac:spMkLst>
            <pc:docMk/>
            <pc:sldMk cId="4039152448" sldId="275"/>
            <ac:spMk id="3" creationId="{00000000-0000-0000-0000-000000000000}"/>
          </ac:spMkLst>
        </pc:spChg>
      </pc:sldChg>
      <pc:sldChg chg="addSp modSp mod">
        <pc:chgData name="Brian Nagao" userId="5a23d0acc8f28faf" providerId="LiveId" clId="{C26AA8AA-7AFE-49BE-A1BC-396EF04C38DA}" dt="2023-05-12T23:17:18.619" v="6967" actId="20577"/>
        <pc:sldMkLst>
          <pc:docMk/>
          <pc:sldMk cId="601639676" sldId="278"/>
        </pc:sldMkLst>
        <pc:spChg chg="mod">
          <ac:chgData name="Brian Nagao" userId="5a23d0acc8f28faf" providerId="LiveId" clId="{C26AA8AA-7AFE-49BE-A1BC-396EF04C38DA}" dt="2023-05-05T19:07:48.177" v="3944" actId="255"/>
          <ac:spMkLst>
            <pc:docMk/>
            <pc:sldMk cId="601639676" sldId="278"/>
            <ac:spMk id="2" creationId="{00000000-0000-0000-0000-000000000000}"/>
          </ac:spMkLst>
        </pc:spChg>
        <pc:spChg chg="mod">
          <ac:chgData name="Brian Nagao" userId="5a23d0acc8f28faf" providerId="LiveId" clId="{C26AA8AA-7AFE-49BE-A1BC-396EF04C38DA}" dt="2023-05-05T19:07:57.259" v="3945" actId="403"/>
          <ac:spMkLst>
            <pc:docMk/>
            <pc:sldMk cId="601639676" sldId="278"/>
            <ac:spMk id="3" creationId="{00000000-0000-0000-0000-000000000000}"/>
          </ac:spMkLst>
        </pc:spChg>
        <pc:spChg chg="mod">
          <ac:chgData name="Brian Nagao" userId="5a23d0acc8f28faf" providerId="LiveId" clId="{C26AA8AA-7AFE-49BE-A1BC-396EF04C38DA}" dt="2023-05-01T20:32:46.181" v="2015" actId="20577"/>
          <ac:spMkLst>
            <pc:docMk/>
            <pc:sldMk cId="601639676" sldId="278"/>
            <ac:spMk id="4" creationId="{CC0BD4FA-D2F0-5B71-5A6F-E67BB6622012}"/>
          </ac:spMkLst>
        </pc:spChg>
        <pc:spChg chg="mod">
          <ac:chgData name="Brian Nagao" userId="5a23d0acc8f28faf" providerId="LiveId" clId="{C26AA8AA-7AFE-49BE-A1BC-396EF04C38DA}" dt="2023-05-01T20:31:47.036" v="1994" actId="20577"/>
          <ac:spMkLst>
            <pc:docMk/>
            <pc:sldMk cId="601639676" sldId="278"/>
            <ac:spMk id="5" creationId="{00000000-0000-0000-0000-000000000000}"/>
          </ac:spMkLst>
        </pc:spChg>
        <pc:spChg chg="mod">
          <ac:chgData name="Brian Nagao" userId="5a23d0acc8f28faf" providerId="LiveId" clId="{C26AA8AA-7AFE-49BE-A1BC-396EF04C38DA}" dt="2023-05-01T20:31:27.095" v="1955" actId="20577"/>
          <ac:spMkLst>
            <pc:docMk/>
            <pc:sldMk cId="601639676" sldId="278"/>
            <ac:spMk id="6" creationId="{724B64C6-198D-81CE-3CCE-CED0D2EAD88F}"/>
          </ac:spMkLst>
        </pc:spChg>
        <pc:spChg chg="mod">
          <ac:chgData name="Brian Nagao" userId="5a23d0acc8f28faf" providerId="LiveId" clId="{C26AA8AA-7AFE-49BE-A1BC-396EF04C38DA}" dt="2023-05-12T18:05:08.360" v="5634" actId="6549"/>
          <ac:spMkLst>
            <pc:docMk/>
            <pc:sldMk cId="601639676" sldId="278"/>
            <ac:spMk id="7" creationId="{00000000-0000-0000-0000-000000000000}"/>
          </ac:spMkLst>
        </pc:spChg>
        <pc:spChg chg="add mod">
          <ac:chgData name="Brian Nagao" userId="5a23d0acc8f28faf" providerId="LiveId" clId="{C26AA8AA-7AFE-49BE-A1BC-396EF04C38DA}" dt="2023-05-01T20:32:42.386" v="2006" actId="1076"/>
          <ac:spMkLst>
            <pc:docMk/>
            <pc:sldMk cId="601639676" sldId="278"/>
            <ac:spMk id="8" creationId="{88E57281-5E62-9085-947D-EB9B9A63A377}"/>
          </ac:spMkLst>
        </pc:spChg>
        <pc:spChg chg="add mod">
          <ac:chgData name="Brian Nagao" userId="5a23d0acc8f28faf" providerId="LiveId" clId="{C26AA8AA-7AFE-49BE-A1BC-396EF04C38DA}" dt="2023-05-01T20:32:36.109" v="2005" actId="1076"/>
          <ac:spMkLst>
            <pc:docMk/>
            <pc:sldMk cId="601639676" sldId="278"/>
            <ac:spMk id="9" creationId="{CF0E8286-3738-370F-1D8E-A59BA6EF60C1}"/>
          </ac:spMkLst>
        </pc:spChg>
        <pc:spChg chg="mod">
          <ac:chgData name="Brian Nagao" userId="5a23d0acc8f28faf" providerId="LiveId" clId="{C26AA8AA-7AFE-49BE-A1BC-396EF04C38DA}" dt="2023-05-01T20:31:54.942" v="1999" actId="20577"/>
          <ac:spMkLst>
            <pc:docMk/>
            <pc:sldMk cId="601639676" sldId="278"/>
            <ac:spMk id="10" creationId="{00000000-0000-0000-0000-000000000000}"/>
          </ac:spMkLst>
        </pc:spChg>
        <pc:spChg chg="mod">
          <ac:chgData name="Brian Nagao" userId="5a23d0acc8f28faf" providerId="LiveId" clId="{C26AA8AA-7AFE-49BE-A1BC-396EF04C38DA}" dt="2023-05-12T23:17:18.619" v="6967" actId="20577"/>
          <ac:spMkLst>
            <pc:docMk/>
            <pc:sldMk cId="601639676" sldId="278"/>
            <ac:spMk id="11" creationId="{00000000-0000-0000-0000-000000000000}"/>
          </ac:spMkLst>
        </pc:spChg>
        <pc:spChg chg="mod">
          <ac:chgData name="Brian Nagao" userId="5a23d0acc8f28faf" providerId="LiveId" clId="{C26AA8AA-7AFE-49BE-A1BC-396EF04C38DA}" dt="2023-05-01T20:31:13.522" v="1944" actId="20577"/>
          <ac:spMkLst>
            <pc:docMk/>
            <pc:sldMk cId="601639676" sldId="278"/>
            <ac:spMk id="16" creationId="{00000000-0000-0000-0000-000000000000}"/>
          </ac:spMkLst>
        </pc:spChg>
        <pc:spChg chg="mod">
          <ac:chgData name="Brian Nagao" userId="5a23d0acc8f28faf" providerId="LiveId" clId="{C26AA8AA-7AFE-49BE-A1BC-396EF04C38DA}" dt="2023-05-01T20:31:17.360" v="1949" actId="20577"/>
          <ac:spMkLst>
            <pc:docMk/>
            <pc:sldMk cId="601639676" sldId="278"/>
            <ac:spMk id="17" creationId="{00000000-0000-0000-0000-000000000000}"/>
          </ac:spMkLst>
        </pc:spChg>
      </pc:sldChg>
      <pc:sldChg chg="modSp mod">
        <pc:chgData name="Brian Nagao" userId="5a23d0acc8f28faf" providerId="LiveId" clId="{C26AA8AA-7AFE-49BE-A1BC-396EF04C38DA}" dt="2023-05-12T18:09:46.416" v="5648" actId="20577"/>
        <pc:sldMkLst>
          <pc:docMk/>
          <pc:sldMk cId="1418104656" sldId="281"/>
        </pc:sldMkLst>
        <pc:spChg chg="mod">
          <ac:chgData name="Brian Nagao" userId="5a23d0acc8f28faf" providerId="LiveId" clId="{C26AA8AA-7AFE-49BE-A1BC-396EF04C38DA}" dt="2023-05-05T19:10:23.730" v="3949" actId="255"/>
          <ac:spMkLst>
            <pc:docMk/>
            <pc:sldMk cId="1418104656" sldId="281"/>
            <ac:spMk id="2" creationId="{00000000-0000-0000-0000-000000000000}"/>
          </ac:spMkLst>
        </pc:spChg>
        <pc:spChg chg="mod">
          <ac:chgData name="Brian Nagao" userId="5a23d0acc8f28faf" providerId="LiveId" clId="{C26AA8AA-7AFE-49BE-A1BC-396EF04C38DA}" dt="2023-05-05T19:10:09.344" v="3948" actId="255"/>
          <ac:spMkLst>
            <pc:docMk/>
            <pc:sldMk cId="1418104656" sldId="281"/>
            <ac:spMk id="3" creationId="{00000000-0000-0000-0000-000000000000}"/>
          </ac:spMkLst>
        </pc:spChg>
        <pc:spChg chg="mod">
          <ac:chgData name="Brian Nagao" userId="5a23d0acc8f28faf" providerId="LiveId" clId="{C26AA8AA-7AFE-49BE-A1BC-396EF04C38DA}" dt="2023-05-12T18:09:46.416" v="5648" actId="20577"/>
          <ac:spMkLst>
            <pc:docMk/>
            <pc:sldMk cId="1418104656" sldId="281"/>
            <ac:spMk id="5" creationId="{00000000-0000-0000-0000-000000000000}"/>
          </ac:spMkLst>
        </pc:spChg>
      </pc:sldChg>
      <pc:sldChg chg="modSp mod">
        <pc:chgData name="Brian Nagao" userId="5a23d0acc8f28faf" providerId="LiveId" clId="{C26AA8AA-7AFE-49BE-A1BC-396EF04C38DA}" dt="2023-05-12T18:10:05.775" v="5652" actId="20577"/>
        <pc:sldMkLst>
          <pc:docMk/>
          <pc:sldMk cId="3060105949" sldId="282"/>
        </pc:sldMkLst>
        <pc:spChg chg="mod">
          <ac:chgData name="Brian Nagao" userId="5a23d0acc8f28faf" providerId="LiveId" clId="{C26AA8AA-7AFE-49BE-A1BC-396EF04C38DA}" dt="2023-05-05T19:10:31.122" v="3950" actId="255"/>
          <ac:spMkLst>
            <pc:docMk/>
            <pc:sldMk cId="3060105949" sldId="282"/>
            <ac:spMk id="2" creationId="{00000000-0000-0000-0000-000000000000}"/>
          </ac:spMkLst>
        </pc:spChg>
        <pc:spChg chg="mod">
          <ac:chgData name="Brian Nagao" userId="5a23d0acc8f28faf" providerId="LiveId" clId="{C26AA8AA-7AFE-49BE-A1BC-396EF04C38DA}" dt="2023-05-12T18:10:05.775" v="5652" actId="20577"/>
          <ac:spMkLst>
            <pc:docMk/>
            <pc:sldMk cId="3060105949" sldId="282"/>
            <ac:spMk id="3" creationId="{00000000-0000-0000-0000-000000000000}"/>
          </ac:spMkLst>
        </pc:spChg>
        <pc:spChg chg="mod">
          <ac:chgData name="Brian Nagao" userId="5a23d0acc8f28faf" providerId="LiveId" clId="{C26AA8AA-7AFE-49BE-A1BC-396EF04C38DA}" dt="2023-05-12T18:09:58.397" v="5649"/>
          <ac:spMkLst>
            <pc:docMk/>
            <pc:sldMk cId="3060105949" sldId="282"/>
            <ac:spMk id="5" creationId="{00000000-0000-0000-0000-000000000000}"/>
          </ac:spMkLst>
        </pc:spChg>
        <pc:spChg chg="mod">
          <ac:chgData name="Brian Nagao" userId="5a23d0acc8f28faf" providerId="LiveId" clId="{C26AA8AA-7AFE-49BE-A1BC-396EF04C38DA}" dt="2023-05-12T18:10:03.645" v="5651" actId="20577"/>
          <ac:spMkLst>
            <pc:docMk/>
            <pc:sldMk cId="3060105949" sldId="282"/>
            <ac:spMk id="7" creationId="{00000000-0000-0000-0000-000000000000}"/>
          </ac:spMkLst>
        </pc:spChg>
      </pc:sldChg>
      <pc:sldChg chg="modSp mod">
        <pc:chgData name="Brian Nagao" userId="5a23d0acc8f28faf" providerId="LiveId" clId="{C26AA8AA-7AFE-49BE-A1BC-396EF04C38DA}" dt="2023-05-12T18:10:17.104" v="5657" actId="20577"/>
        <pc:sldMkLst>
          <pc:docMk/>
          <pc:sldMk cId="1701868101" sldId="283"/>
        </pc:sldMkLst>
        <pc:spChg chg="mod">
          <ac:chgData name="Brian Nagao" userId="5a23d0acc8f28faf" providerId="LiveId" clId="{C26AA8AA-7AFE-49BE-A1BC-396EF04C38DA}" dt="2023-05-05T19:11:05.770" v="3954" actId="255"/>
          <ac:spMkLst>
            <pc:docMk/>
            <pc:sldMk cId="1701868101" sldId="283"/>
            <ac:spMk id="2" creationId="{00000000-0000-0000-0000-000000000000}"/>
          </ac:spMkLst>
        </pc:spChg>
        <pc:spChg chg="mod">
          <ac:chgData name="Brian Nagao" userId="5a23d0acc8f28faf" providerId="LiveId" clId="{C26AA8AA-7AFE-49BE-A1BC-396EF04C38DA}" dt="2023-05-05T19:12:24.584" v="3968" actId="20577"/>
          <ac:spMkLst>
            <pc:docMk/>
            <pc:sldMk cId="1701868101" sldId="283"/>
            <ac:spMk id="3" creationId="{00000000-0000-0000-0000-000000000000}"/>
          </ac:spMkLst>
        </pc:spChg>
        <pc:spChg chg="mod">
          <ac:chgData name="Brian Nagao" userId="5a23d0acc8f28faf" providerId="LiveId" clId="{C26AA8AA-7AFE-49BE-A1BC-396EF04C38DA}" dt="2023-05-12T18:10:17.104" v="5657" actId="20577"/>
          <ac:spMkLst>
            <pc:docMk/>
            <pc:sldMk cId="1701868101" sldId="283"/>
            <ac:spMk id="4" creationId="{00000000-0000-0000-0000-000000000000}"/>
          </ac:spMkLst>
        </pc:spChg>
        <pc:spChg chg="mod">
          <ac:chgData name="Brian Nagao" userId="5a23d0acc8f28faf" providerId="LiveId" clId="{C26AA8AA-7AFE-49BE-A1BC-396EF04C38DA}" dt="2023-05-12T18:10:11.325" v="5653"/>
          <ac:spMkLst>
            <pc:docMk/>
            <pc:sldMk cId="1701868101" sldId="283"/>
            <ac:spMk id="5" creationId="{00000000-0000-0000-0000-000000000000}"/>
          </ac:spMkLst>
        </pc:spChg>
        <pc:spChg chg="mod">
          <ac:chgData name="Brian Nagao" userId="5a23d0acc8f28faf" providerId="LiveId" clId="{C26AA8AA-7AFE-49BE-A1BC-396EF04C38DA}" dt="2023-05-12T18:10:13.868" v="5655" actId="20577"/>
          <ac:spMkLst>
            <pc:docMk/>
            <pc:sldMk cId="1701868101" sldId="283"/>
            <ac:spMk id="7" creationId="{00000000-0000-0000-0000-000000000000}"/>
          </ac:spMkLst>
        </pc:spChg>
      </pc:sldChg>
      <pc:sldChg chg="modSp mod">
        <pc:chgData name="Brian Nagao" userId="5a23d0acc8f28faf" providerId="LiveId" clId="{C26AA8AA-7AFE-49BE-A1BC-396EF04C38DA}" dt="2023-05-12T18:10:43.768" v="5661" actId="20577"/>
        <pc:sldMkLst>
          <pc:docMk/>
          <pc:sldMk cId="1365776034" sldId="284"/>
        </pc:sldMkLst>
        <pc:spChg chg="mod">
          <ac:chgData name="Brian Nagao" userId="5a23d0acc8f28faf" providerId="LiveId" clId="{C26AA8AA-7AFE-49BE-A1BC-396EF04C38DA}" dt="2023-05-05T19:13:19.814" v="3969" actId="255"/>
          <ac:spMkLst>
            <pc:docMk/>
            <pc:sldMk cId="1365776034" sldId="284"/>
            <ac:spMk id="2" creationId="{00000000-0000-0000-0000-000000000000}"/>
          </ac:spMkLst>
        </pc:spChg>
        <pc:spChg chg="mod">
          <ac:chgData name="Brian Nagao" userId="5a23d0acc8f28faf" providerId="LiveId" clId="{C26AA8AA-7AFE-49BE-A1BC-396EF04C38DA}" dt="2023-05-05T20:30:48.279" v="4277" actId="20577"/>
          <ac:spMkLst>
            <pc:docMk/>
            <pc:sldMk cId="1365776034" sldId="284"/>
            <ac:spMk id="3" creationId="{00000000-0000-0000-0000-000000000000}"/>
          </ac:spMkLst>
        </pc:spChg>
        <pc:spChg chg="mod">
          <ac:chgData name="Brian Nagao" userId="5a23d0acc8f28faf" providerId="LiveId" clId="{C26AA8AA-7AFE-49BE-A1BC-396EF04C38DA}" dt="2023-05-12T18:10:43.768" v="5661" actId="20577"/>
          <ac:spMkLst>
            <pc:docMk/>
            <pc:sldMk cId="1365776034" sldId="284"/>
            <ac:spMk id="4" creationId="{00000000-0000-0000-0000-000000000000}"/>
          </ac:spMkLst>
        </pc:spChg>
        <pc:spChg chg="mod">
          <ac:chgData name="Brian Nagao" userId="5a23d0acc8f28faf" providerId="LiveId" clId="{C26AA8AA-7AFE-49BE-A1BC-396EF04C38DA}" dt="2023-05-12T18:10:36.312" v="5658"/>
          <ac:spMkLst>
            <pc:docMk/>
            <pc:sldMk cId="1365776034" sldId="284"/>
            <ac:spMk id="5" creationId="{00000000-0000-0000-0000-000000000000}"/>
          </ac:spMkLst>
        </pc:spChg>
        <pc:spChg chg="mod">
          <ac:chgData name="Brian Nagao" userId="5a23d0acc8f28faf" providerId="LiveId" clId="{C26AA8AA-7AFE-49BE-A1BC-396EF04C38DA}" dt="2023-05-05T19:13:57.134" v="3972" actId="1076"/>
          <ac:spMkLst>
            <pc:docMk/>
            <pc:sldMk cId="1365776034" sldId="284"/>
            <ac:spMk id="6" creationId="{00000000-0000-0000-0000-000000000000}"/>
          </ac:spMkLst>
        </pc:spChg>
        <pc:spChg chg="mod">
          <ac:chgData name="Brian Nagao" userId="5a23d0acc8f28faf" providerId="LiveId" clId="{C26AA8AA-7AFE-49BE-A1BC-396EF04C38DA}" dt="2023-05-12T18:10:41.502" v="5660" actId="20577"/>
          <ac:spMkLst>
            <pc:docMk/>
            <pc:sldMk cId="1365776034" sldId="284"/>
            <ac:spMk id="7" creationId="{00000000-0000-0000-0000-000000000000}"/>
          </ac:spMkLst>
        </pc:spChg>
        <pc:spChg chg="mod">
          <ac:chgData name="Brian Nagao" userId="5a23d0acc8f28faf" providerId="LiveId" clId="{C26AA8AA-7AFE-49BE-A1BC-396EF04C38DA}" dt="2023-05-05T19:39:46.320" v="3975" actId="1076"/>
          <ac:spMkLst>
            <pc:docMk/>
            <pc:sldMk cId="1365776034" sldId="284"/>
            <ac:spMk id="8" creationId="{00000000-0000-0000-0000-000000000000}"/>
          </ac:spMkLst>
        </pc:spChg>
        <pc:spChg chg="mod">
          <ac:chgData name="Brian Nagao" userId="5a23d0acc8f28faf" providerId="LiveId" clId="{C26AA8AA-7AFE-49BE-A1BC-396EF04C38DA}" dt="2023-05-05T19:39:44.070" v="3974" actId="1076"/>
          <ac:spMkLst>
            <pc:docMk/>
            <pc:sldMk cId="1365776034" sldId="284"/>
            <ac:spMk id="10" creationId="{00000000-0000-0000-0000-000000000000}"/>
          </ac:spMkLst>
        </pc:spChg>
      </pc:sldChg>
      <pc:sldChg chg="addSp modSp mod">
        <pc:chgData name="Brian Nagao" userId="5a23d0acc8f28faf" providerId="LiveId" clId="{C26AA8AA-7AFE-49BE-A1BC-396EF04C38DA}" dt="2023-05-12T23:20:51.265" v="6974" actId="14100"/>
        <pc:sldMkLst>
          <pc:docMk/>
          <pc:sldMk cId="891445020" sldId="302"/>
        </pc:sldMkLst>
        <pc:spChg chg="mod">
          <ac:chgData name="Brian Nagao" userId="5a23d0acc8f28faf" providerId="LiveId" clId="{C26AA8AA-7AFE-49BE-A1BC-396EF04C38DA}" dt="2023-05-12T18:39:11.656" v="5841" actId="947"/>
          <ac:spMkLst>
            <pc:docMk/>
            <pc:sldMk cId="891445020" sldId="302"/>
            <ac:spMk id="3" creationId="{00000000-0000-0000-0000-000000000000}"/>
          </ac:spMkLst>
        </pc:spChg>
        <pc:spChg chg="add mod">
          <ac:chgData name="Brian Nagao" userId="5a23d0acc8f28faf" providerId="LiveId" clId="{C26AA8AA-7AFE-49BE-A1BC-396EF04C38DA}" dt="2023-05-12T23:20:51.265" v="6974" actId="14100"/>
          <ac:spMkLst>
            <pc:docMk/>
            <pc:sldMk cId="891445020" sldId="302"/>
            <ac:spMk id="5" creationId="{261C6D3C-E5DA-B86C-0A13-57106CAC0A35}"/>
          </ac:spMkLst>
        </pc:spChg>
      </pc:sldChg>
      <pc:sldChg chg="modSp mod">
        <pc:chgData name="Brian Nagao" userId="5a23d0acc8f28faf" providerId="LiveId" clId="{C26AA8AA-7AFE-49BE-A1BC-396EF04C38DA}" dt="2023-05-12T21:31:02.723" v="5950" actId="20577"/>
        <pc:sldMkLst>
          <pc:docMk/>
          <pc:sldMk cId="198841227" sldId="305"/>
        </pc:sldMkLst>
        <pc:spChg chg="mod">
          <ac:chgData name="Brian Nagao" userId="5a23d0acc8f28faf" providerId="LiveId" clId="{C26AA8AA-7AFE-49BE-A1BC-396EF04C38DA}" dt="2023-05-12T21:31:02.723" v="5950" actId="20577"/>
          <ac:spMkLst>
            <pc:docMk/>
            <pc:sldMk cId="198841227" sldId="305"/>
            <ac:spMk id="3" creationId="{00000000-0000-0000-0000-000000000000}"/>
          </ac:spMkLst>
        </pc:spChg>
      </pc:sldChg>
      <pc:sldChg chg="modSp mod">
        <pc:chgData name="Brian Nagao" userId="5a23d0acc8f28faf" providerId="LiveId" clId="{C26AA8AA-7AFE-49BE-A1BC-396EF04C38DA}" dt="2023-05-12T22:18:49.992" v="5983" actId="20577"/>
        <pc:sldMkLst>
          <pc:docMk/>
          <pc:sldMk cId="153195430" sldId="307"/>
        </pc:sldMkLst>
        <pc:spChg chg="mod">
          <ac:chgData name="Brian Nagao" userId="5a23d0acc8f28faf" providerId="LiveId" clId="{C26AA8AA-7AFE-49BE-A1BC-396EF04C38DA}" dt="2023-05-12T22:18:49.992" v="5983" actId="20577"/>
          <ac:spMkLst>
            <pc:docMk/>
            <pc:sldMk cId="153195430" sldId="307"/>
            <ac:spMk id="3" creationId="{00000000-0000-0000-0000-000000000000}"/>
          </ac:spMkLst>
        </pc:spChg>
      </pc:sldChg>
      <pc:sldChg chg="modSp mod">
        <pc:chgData name="Brian Nagao" userId="5a23d0acc8f28faf" providerId="LiveId" clId="{C26AA8AA-7AFE-49BE-A1BC-396EF04C38DA}" dt="2023-05-05T18:24:36.360" v="3556"/>
        <pc:sldMkLst>
          <pc:docMk/>
          <pc:sldMk cId="1289375387" sldId="310"/>
        </pc:sldMkLst>
        <pc:spChg chg="mod">
          <ac:chgData name="Brian Nagao" userId="5a23d0acc8f28faf" providerId="LiveId" clId="{C26AA8AA-7AFE-49BE-A1BC-396EF04C38DA}" dt="2023-05-05T18:24:36.360" v="3556"/>
          <ac:spMkLst>
            <pc:docMk/>
            <pc:sldMk cId="1289375387" sldId="310"/>
            <ac:spMk id="3" creationId="{00000000-0000-0000-0000-000000000000}"/>
          </ac:spMkLst>
        </pc:spChg>
      </pc:sldChg>
      <pc:sldChg chg="modSp mod">
        <pc:chgData name="Brian Nagao" userId="5a23d0acc8f28faf" providerId="LiveId" clId="{C26AA8AA-7AFE-49BE-A1BC-396EF04C38DA}" dt="2023-05-12T22:28:46.319" v="6165" actId="6549"/>
        <pc:sldMkLst>
          <pc:docMk/>
          <pc:sldMk cId="1807646976" sldId="315"/>
        </pc:sldMkLst>
        <pc:spChg chg="mod">
          <ac:chgData name="Brian Nagao" userId="5a23d0acc8f28faf" providerId="LiveId" clId="{C26AA8AA-7AFE-49BE-A1BC-396EF04C38DA}" dt="2023-05-12T22:28:46.319" v="6165" actId="6549"/>
          <ac:spMkLst>
            <pc:docMk/>
            <pc:sldMk cId="1807646976" sldId="315"/>
            <ac:spMk id="3" creationId="{00000000-0000-0000-0000-000000000000}"/>
          </ac:spMkLst>
        </pc:spChg>
      </pc:sldChg>
      <pc:sldChg chg="modSp mod ord">
        <pc:chgData name="Brian Nagao" userId="5a23d0acc8f28faf" providerId="LiveId" clId="{C26AA8AA-7AFE-49BE-A1BC-396EF04C38DA}" dt="2023-05-12T22:35:12.309" v="6425" actId="20577"/>
        <pc:sldMkLst>
          <pc:docMk/>
          <pc:sldMk cId="1924152686" sldId="316"/>
        </pc:sldMkLst>
        <pc:spChg chg="mod">
          <ac:chgData name="Brian Nagao" userId="5a23d0acc8f28faf" providerId="LiveId" clId="{C26AA8AA-7AFE-49BE-A1BC-396EF04C38DA}" dt="2023-05-12T22:35:12.309" v="6425" actId="20577"/>
          <ac:spMkLst>
            <pc:docMk/>
            <pc:sldMk cId="1924152686" sldId="316"/>
            <ac:spMk id="3" creationId="{00000000-0000-0000-0000-000000000000}"/>
          </ac:spMkLst>
        </pc:spChg>
      </pc:sldChg>
      <pc:sldChg chg="modSp mod">
        <pc:chgData name="Brian Nagao" userId="5a23d0acc8f28faf" providerId="LiveId" clId="{C26AA8AA-7AFE-49BE-A1BC-396EF04C38DA}" dt="2023-05-12T22:22:00.429" v="6013" actId="20577"/>
        <pc:sldMkLst>
          <pc:docMk/>
          <pc:sldMk cId="3350397174" sldId="319"/>
        </pc:sldMkLst>
        <pc:spChg chg="mod">
          <ac:chgData name="Brian Nagao" userId="5a23d0acc8f28faf" providerId="LiveId" clId="{C26AA8AA-7AFE-49BE-A1BC-396EF04C38DA}" dt="2023-05-12T22:22:00.429" v="6013" actId="20577"/>
          <ac:spMkLst>
            <pc:docMk/>
            <pc:sldMk cId="3350397174" sldId="319"/>
            <ac:spMk id="3" creationId="{00000000-0000-0000-0000-000000000000}"/>
          </ac:spMkLst>
        </pc:spChg>
      </pc:sldChg>
      <pc:sldChg chg="modSp mod">
        <pc:chgData name="Brian Nagao" userId="5a23d0acc8f28faf" providerId="LiveId" clId="{C26AA8AA-7AFE-49BE-A1BC-396EF04C38DA}" dt="2023-05-12T18:47:54.921" v="5880" actId="20577"/>
        <pc:sldMkLst>
          <pc:docMk/>
          <pc:sldMk cId="685421715" sldId="320"/>
        </pc:sldMkLst>
        <pc:spChg chg="mod">
          <ac:chgData name="Brian Nagao" userId="5a23d0acc8f28faf" providerId="LiveId" clId="{C26AA8AA-7AFE-49BE-A1BC-396EF04C38DA}" dt="2023-05-05T18:24:36.360" v="3556"/>
          <ac:spMkLst>
            <pc:docMk/>
            <pc:sldMk cId="685421715" sldId="320"/>
            <ac:spMk id="2" creationId="{2E5FE3CF-5359-4269-880D-FB60C0A1A8E7}"/>
          </ac:spMkLst>
        </pc:spChg>
        <pc:spChg chg="mod">
          <ac:chgData name="Brian Nagao" userId="5a23d0acc8f28faf" providerId="LiveId" clId="{C26AA8AA-7AFE-49BE-A1BC-396EF04C38DA}" dt="2023-05-12T18:47:54.921" v="5880" actId="20577"/>
          <ac:spMkLst>
            <pc:docMk/>
            <pc:sldMk cId="685421715" sldId="320"/>
            <ac:spMk id="3" creationId="{75EEB9CA-63CE-4E90-825D-A0C58DC9449B}"/>
          </ac:spMkLst>
        </pc:spChg>
      </pc:sldChg>
      <pc:sldChg chg="modSp mod">
        <pc:chgData name="Brian Nagao" userId="5a23d0acc8f28faf" providerId="LiveId" clId="{C26AA8AA-7AFE-49BE-A1BC-396EF04C38DA}" dt="2023-05-05T18:24:36.360" v="3556"/>
        <pc:sldMkLst>
          <pc:docMk/>
          <pc:sldMk cId="2509250965" sldId="321"/>
        </pc:sldMkLst>
        <pc:spChg chg="mod">
          <ac:chgData name="Brian Nagao" userId="5a23d0acc8f28faf" providerId="LiveId" clId="{C26AA8AA-7AFE-49BE-A1BC-396EF04C38DA}" dt="2023-05-05T18:24:36.360" v="3556"/>
          <ac:spMkLst>
            <pc:docMk/>
            <pc:sldMk cId="2509250965" sldId="321"/>
            <ac:spMk id="2" creationId="{9595B6B8-6572-4D1E-A65D-9565A730A51B}"/>
          </ac:spMkLst>
        </pc:spChg>
        <pc:spChg chg="mod">
          <ac:chgData name="Brian Nagao" userId="5a23d0acc8f28faf" providerId="LiveId" clId="{C26AA8AA-7AFE-49BE-A1BC-396EF04C38DA}" dt="2023-05-05T18:24:36.360" v="3556"/>
          <ac:spMkLst>
            <pc:docMk/>
            <pc:sldMk cId="2509250965" sldId="321"/>
            <ac:spMk id="3" creationId="{27A5A026-D6DE-4C39-A58F-198BDE8F4ADF}"/>
          </ac:spMkLst>
        </pc:spChg>
      </pc:sldChg>
      <pc:sldChg chg="addSp modSp mod">
        <pc:chgData name="Brian Nagao" userId="5a23d0acc8f28faf" providerId="LiveId" clId="{C26AA8AA-7AFE-49BE-A1BC-396EF04C38DA}" dt="2023-05-12T23:22:13.371" v="6980" actId="1076"/>
        <pc:sldMkLst>
          <pc:docMk/>
          <pc:sldMk cId="915640142" sldId="322"/>
        </pc:sldMkLst>
        <pc:spChg chg="mod">
          <ac:chgData name="Brian Nagao" userId="5a23d0acc8f28faf" providerId="LiveId" clId="{C26AA8AA-7AFE-49BE-A1BC-396EF04C38DA}" dt="2023-05-05T18:24:36.360" v="3556"/>
          <ac:spMkLst>
            <pc:docMk/>
            <pc:sldMk cId="915640142" sldId="322"/>
            <ac:spMk id="2" creationId="{5549031A-4B92-4D4B-BA34-180A70DC3D29}"/>
          </ac:spMkLst>
        </pc:spChg>
        <pc:spChg chg="mod">
          <ac:chgData name="Brian Nagao" userId="5a23d0acc8f28faf" providerId="LiveId" clId="{C26AA8AA-7AFE-49BE-A1BC-396EF04C38DA}" dt="2023-05-12T18:45:29.521" v="5875" actId="20577"/>
          <ac:spMkLst>
            <pc:docMk/>
            <pc:sldMk cId="915640142" sldId="322"/>
            <ac:spMk id="3" creationId="{2CA02C4B-E05E-4C6C-8C4C-E05DBEABAA0E}"/>
          </ac:spMkLst>
        </pc:spChg>
        <pc:spChg chg="add mod">
          <ac:chgData name="Brian Nagao" userId="5a23d0acc8f28faf" providerId="LiveId" clId="{C26AA8AA-7AFE-49BE-A1BC-396EF04C38DA}" dt="2023-05-12T23:22:13.371" v="6980" actId="1076"/>
          <ac:spMkLst>
            <pc:docMk/>
            <pc:sldMk cId="915640142" sldId="322"/>
            <ac:spMk id="5" creationId="{5266432A-10B5-979E-7EC1-F18C4705EF76}"/>
          </ac:spMkLst>
        </pc:spChg>
      </pc:sldChg>
      <pc:sldChg chg="modSp mod">
        <pc:chgData name="Brian Nagao" userId="5a23d0acc8f28faf" providerId="LiveId" clId="{C26AA8AA-7AFE-49BE-A1BC-396EF04C38DA}" dt="2023-05-12T18:46:02.335" v="5878" actId="20577"/>
        <pc:sldMkLst>
          <pc:docMk/>
          <pc:sldMk cId="2004047777" sldId="323"/>
        </pc:sldMkLst>
        <pc:spChg chg="mod">
          <ac:chgData name="Brian Nagao" userId="5a23d0acc8f28faf" providerId="LiveId" clId="{C26AA8AA-7AFE-49BE-A1BC-396EF04C38DA}" dt="2023-05-05T18:24:36.360" v="3556"/>
          <ac:spMkLst>
            <pc:docMk/>
            <pc:sldMk cId="2004047777" sldId="323"/>
            <ac:spMk id="2" creationId="{0127BAA4-7A0D-4C6B-9914-4B0827C14BBE}"/>
          </ac:spMkLst>
        </pc:spChg>
        <pc:spChg chg="mod">
          <ac:chgData name="Brian Nagao" userId="5a23d0acc8f28faf" providerId="LiveId" clId="{C26AA8AA-7AFE-49BE-A1BC-396EF04C38DA}" dt="2023-05-12T18:46:02.335" v="5878" actId="20577"/>
          <ac:spMkLst>
            <pc:docMk/>
            <pc:sldMk cId="2004047777" sldId="323"/>
            <ac:spMk id="3" creationId="{4AED2E06-3CC5-4FF9-A319-AAE189B2599F}"/>
          </ac:spMkLst>
        </pc:spChg>
      </pc:sldChg>
      <pc:sldChg chg="modSp mod">
        <pc:chgData name="Brian Nagao" userId="5a23d0acc8f28faf" providerId="LiveId" clId="{C26AA8AA-7AFE-49BE-A1BC-396EF04C38DA}" dt="2023-05-05T18:25:58.666" v="3561" actId="255"/>
        <pc:sldMkLst>
          <pc:docMk/>
          <pc:sldMk cId="638206840" sldId="324"/>
        </pc:sldMkLst>
        <pc:spChg chg="mod">
          <ac:chgData name="Brian Nagao" userId="5a23d0acc8f28faf" providerId="LiveId" clId="{C26AA8AA-7AFE-49BE-A1BC-396EF04C38DA}" dt="2023-05-05T18:25:58.666" v="3561" actId="255"/>
          <ac:spMkLst>
            <pc:docMk/>
            <pc:sldMk cId="638206840" sldId="324"/>
            <ac:spMk id="2" creationId="{E4FA978B-8351-6874-29CF-A939E2B50EB2}"/>
          </ac:spMkLst>
        </pc:spChg>
        <pc:spChg chg="mod">
          <ac:chgData name="Brian Nagao" userId="5a23d0acc8f28faf" providerId="LiveId" clId="{C26AA8AA-7AFE-49BE-A1BC-396EF04C38DA}" dt="2023-05-05T18:25:53.399" v="3560" actId="255"/>
          <ac:spMkLst>
            <pc:docMk/>
            <pc:sldMk cId="638206840" sldId="324"/>
            <ac:spMk id="3" creationId="{69F4E2BA-D5C5-B3F6-5D35-5CD1488CDF34}"/>
          </ac:spMkLst>
        </pc:spChg>
      </pc:sldChg>
      <pc:sldChg chg="modSp mod">
        <pc:chgData name="Brian Nagao" userId="5a23d0acc8f28faf" providerId="LiveId" clId="{C26AA8AA-7AFE-49BE-A1BC-396EF04C38DA}" dt="2023-05-12T18:14:08.645" v="5672" actId="255"/>
        <pc:sldMkLst>
          <pc:docMk/>
          <pc:sldMk cId="174685098" sldId="325"/>
        </pc:sldMkLst>
        <pc:spChg chg="mod">
          <ac:chgData name="Brian Nagao" userId="5a23d0acc8f28faf" providerId="LiveId" clId="{C26AA8AA-7AFE-49BE-A1BC-396EF04C38DA}" dt="2023-05-05T19:44:29.889" v="4002" actId="255"/>
          <ac:spMkLst>
            <pc:docMk/>
            <pc:sldMk cId="174685098" sldId="325"/>
            <ac:spMk id="2" creationId="{00000000-0000-0000-0000-000000000000}"/>
          </ac:spMkLst>
        </pc:spChg>
        <pc:spChg chg="mod">
          <ac:chgData name="Brian Nagao" userId="5a23d0acc8f28faf" providerId="LiveId" clId="{C26AA8AA-7AFE-49BE-A1BC-396EF04C38DA}" dt="2023-05-12T18:14:08.645" v="5672" actId="255"/>
          <ac:spMkLst>
            <pc:docMk/>
            <pc:sldMk cId="174685098" sldId="325"/>
            <ac:spMk id="3" creationId="{00000000-0000-0000-0000-000000000000}"/>
          </ac:spMkLst>
        </pc:spChg>
      </pc:sldChg>
      <pc:sldChg chg="modSp del mod">
        <pc:chgData name="Brian Nagao" userId="5a23d0acc8f28faf" providerId="LiveId" clId="{C26AA8AA-7AFE-49BE-A1BC-396EF04C38DA}" dt="2023-05-05T20:34:12.787" v="4357" actId="47"/>
        <pc:sldMkLst>
          <pc:docMk/>
          <pc:sldMk cId="1277434775" sldId="326"/>
        </pc:sldMkLst>
        <pc:spChg chg="mod">
          <ac:chgData name="Brian Nagao" userId="5a23d0acc8f28faf" providerId="LiveId" clId="{C26AA8AA-7AFE-49BE-A1BC-396EF04C38DA}" dt="2023-05-05T19:44:44.740" v="4004" actId="255"/>
          <ac:spMkLst>
            <pc:docMk/>
            <pc:sldMk cId="1277434775" sldId="326"/>
            <ac:spMk id="2" creationId="{00000000-0000-0000-0000-000000000000}"/>
          </ac:spMkLst>
        </pc:spChg>
        <pc:spChg chg="mod">
          <ac:chgData name="Brian Nagao" userId="5a23d0acc8f28faf" providerId="LiveId" clId="{C26AA8AA-7AFE-49BE-A1BC-396EF04C38DA}" dt="2023-05-05T19:40:39.632" v="3977" actId="1076"/>
          <ac:spMkLst>
            <pc:docMk/>
            <pc:sldMk cId="1277434775" sldId="326"/>
            <ac:spMk id="5" creationId="{00000000-0000-0000-0000-000000000000}"/>
          </ac:spMkLst>
        </pc:spChg>
        <pc:spChg chg="mod">
          <ac:chgData name="Brian Nagao" userId="5a23d0acc8f28faf" providerId="LiveId" clId="{C26AA8AA-7AFE-49BE-A1BC-396EF04C38DA}" dt="2023-05-05T19:40:48.415" v="3979" actId="1076"/>
          <ac:spMkLst>
            <pc:docMk/>
            <pc:sldMk cId="1277434775" sldId="326"/>
            <ac:spMk id="6" creationId="{00000000-0000-0000-0000-000000000000}"/>
          </ac:spMkLst>
        </pc:spChg>
        <pc:spChg chg="mod">
          <ac:chgData name="Brian Nagao" userId="5a23d0acc8f28faf" providerId="LiveId" clId="{C26AA8AA-7AFE-49BE-A1BC-396EF04C38DA}" dt="2023-05-05T19:40:58.427" v="3980" actId="1076"/>
          <ac:spMkLst>
            <pc:docMk/>
            <pc:sldMk cId="1277434775" sldId="326"/>
            <ac:spMk id="9" creationId="{00000000-0000-0000-0000-000000000000}"/>
          </ac:spMkLst>
        </pc:spChg>
        <pc:spChg chg="mod">
          <ac:chgData name="Brian Nagao" userId="5a23d0acc8f28faf" providerId="LiveId" clId="{C26AA8AA-7AFE-49BE-A1BC-396EF04C38DA}" dt="2023-05-05T19:41:07.172" v="3981" actId="1076"/>
          <ac:spMkLst>
            <pc:docMk/>
            <pc:sldMk cId="1277434775" sldId="326"/>
            <ac:spMk id="10" creationId="{00000000-0000-0000-0000-000000000000}"/>
          </ac:spMkLst>
        </pc:spChg>
        <pc:spChg chg="mod">
          <ac:chgData name="Brian Nagao" userId="5a23d0acc8f28faf" providerId="LiveId" clId="{C26AA8AA-7AFE-49BE-A1BC-396EF04C38DA}" dt="2023-05-05T19:41:13.427" v="3982" actId="1076"/>
          <ac:spMkLst>
            <pc:docMk/>
            <pc:sldMk cId="1277434775" sldId="326"/>
            <ac:spMk id="11" creationId="{00000000-0000-0000-0000-000000000000}"/>
          </ac:spMkLst>
        </pc:spChg>
        <pc:spChg chg="mod">
          <ac:chgData name="Brian Nagao" userId="5a23d0acc8f28faf" providerId="LiveId" clId="{C26AA8AA-7AFE-49BE-A1BC-396EF04C38DA}" dt="2023-05-05T19:41:19.630" v="3983" actId="1076"/>
          <ac:spMkLst>
            <pc:docMk/>
            <pc:sldMk cId="1277434775" sldId="326"/>
            <ac:spMk id="12" creationId="{00000000-0000-0000-0000-000000000000}"/>
          </ac:spMkLst>
        </pc:spChg>
        <pc:spChg chg="mod">
          <ac:chgData name="Brian Nagao" userId="5a23d0acc8f28faf" providerId="LiveId" clId="{C26AA8AA-7AFE-49BE-A1BC-396EF04C38DA}" dt="2023-05-05T19:41:24.977" v="3984" actId="1076"/>
          <ac:spMkLst>
            <pc:docMk/>
            <pc:sldMk cId="1277434775" sldId="326"/>
            <ac:spMk id="14" creationId="{00000000-0000-0000-0000-000000000000}"/>
          </ac:spMkLst>
        </pc:spChg>
        <pc:spChg chg="mod">
          <ac:chgData name="Brian Nagao" userId="5a23d0acc8f28faf" providerId="LiveId" clId="{C26AA8AA-7AFE-49BE-A1BC-396EF04C38DA}" dt="2023-05-05T19:41:30.242" v="3985" actId="1076"/>
          <ac:spMkLst>
            <pc:docMk/>
            <pc:sldMk cId="1277434775" sldId="326"/>
            <ac:spMk id="15" creationId="{00000000-0000-0000-0000-000000000000}"/>
          </ac:spMkLst>
        </pc:spChg>
        <pc:picChg chg="mod">
          <ac:chgData name="Brian Nagao" userId="5a23d0acc8f28faf" providerId="LiveId" clId="{C26AA8AA-7AFE-49BE-A1BC-396EF04C38DA}" dt="2023-05-05T19:40:33.077" v="3976" actId="1076"/>
          <ac:picMkLst>
            <pc:docMk/>
            <pc:sldMk cId="1277434775" sldId="326"/>
            <ac:picMk id="4" creationId="{00000000-0000-0000-0000-000000000000}"/>
          </ac:picMkLst>
        </pc:picChg>
      </pc:sldChg>
      <pc:sldChg chg="modSp mod">
        <pc:chgData name="Brian Nagao" userId="5a23d0acc8f28faf" providerId="LiveId" clId="{C26AA8AA-7AFE-49BE-A1BC-396EF04C38DA}" dt="2023-05-12T22:24:44.970" v="6016" actId="255"/>
        <pc:sldMkLst>
          <pc:docMk/>
          <pc:sldMk cId="4058343934" sldId="327"/>
        </pc:sldMkLst>
        <pc:spChg chg="mod">
          <ac:chgData name="Brian Nagao" userId="5a23d0acc8f28faf" providerId="LiveId" clId="{C26AA8AA-7AFE-49BE-A1BC-396EF04C38DA}" dt="2023-05-05T18:24:36.360" v="3556"/>
          <ac:spMkLst>
            <pc:docMk/>
            <pc:sldMk cId="4058343934" sldId="327"/>
            <ac:spMk id="2" creationId="{3FFDC15B-030D-7DF2-49BB-735986A672AF}"/>
          </ac:spMkLst>
        </pc:spChg>
        <pc:spChg chg="mod">
          <ac:chgData name="Brian Nagao" userId="5a23d0acc8f28faf" providerId="LiveId" clId="{C26AA8AA-7AFE-49BE-A1BC-396EF04C38DA}" dt="2023-05-12T22:24:44.970" v="6016" actId="255"/>
          <ac:spMkLst>
            <pc:docMk/>
            <pc:sldMk cId="4058343934" sldId="327"/>
            <ac:spMk id="3" creationId="{B3EEF211-FA19-C3A1-BD8F-B0B37C9BD80B}"/>
          </ac:spMkLst>
        </pc:spChg>
      </pc:sldChg>
      <pc:sldChg chg="addSp delSp modSp new mod ord">
        <pc:chgData name="Brian Nagao" userId="5a23d0acc8f28faf" providerId="LiveId" clId="{C26AA8AA-7AFE-49BE-A1BC-396EF04C38DA}" dt="2023-05-06T00:57:52.168" v="5264" actId="20577"/>
        <pc:sldMkLst>
          <pc:docMk/>
          <pc:sldMk cId="187539709" sldId="328"/>
        </pc:sldMkLst>
        <pc:spChg chg="mod">
          <ac:chgData name="Brian Nagao" userId="5a23d0acc8f28faf" providerId="LiveId" clId="{C26AA8AA-7AFE-49BE-A1BC-396EF04C38DA}" dt="2023-05-05T18:48:47.722" v="3702" actId="255"/>
          <ac:spMkLst>
            <pc:docMk/>
            <pc:sldMk cId="187539709" sldId="328"/>
            <ac:spMk id="2" creationId="{2ADC4BD0-E6EB-7D1A-BB51-B7AD101821CA}"/>
          </ac:spMkLst>
        </pc:spChg>
        <pc:spChg chg="add del mod">
          <ac:chgData name="Brian Nagao" userId="5a23d0acc8f28faf" providerId="LiveId" clId="{C26AA8AA-7AFE-49BE-A1BC-396EF04C38DA}" dt="2023-05-06T00:57:52.168" v="5264" actId="20577"/>
          <ac:spMkLst>
            <pc:docMk/>
            <pc:sldMk cId="187539709" sldId="328"/>
            <ac:spMk id="3" creationId="{A5DA6AF4-3C1F-3691-009E-593B80741FB6}"/>
          </ac:spMkLst>
        </pc:spChg>
        <pc:picChg chg="add del mod ord">
          <ac:chgData name="Brian Nagao" userId="5a23d0acc8f28faf" providerId="LiveId" clId="{C26AA8AA-7AFE-49BE-A1BC-396EF04C38DA}" dt="2023-04-21T19:57:02" v="922" actId="22"/>
          <ac:picMkLst>
            <pc:docMk/>
            <pc:sldMk cId="187539709" sldId="328"/>
            <ac:picMk id="5" creationId="{A592B605-BE09-1798-416B-7B108968AE2D}"/>
          </ac:picMkLst>
        </pc:picChg>
        <pc:picChg chg="add mod">
          <ac:chgData name="Brian Nagao" userId="5a23d0acc8f28faf" providerId="LiveId" clId="{C26AA8AA-7AFE-49BE-A1BC-396EF04C38DA}" dt="2023-05-02T00:29:55.165" v="2511" actId="1076"/>
          <ac:picMkLst>
            <pc:docMk/>
            <pc:sldMk cId="187539709" sldId="328"/>
            <ac:picMk id="5" creationId="{D320A8DB-424A-B19B-7800-303219DA0902}"/>
          </ac:picMkLst>
        </pc:picChg>
        <pc:picChg chg="add del mod">
          <ac:chgData name="Brian Nagao" userId="5a23d0acc8f28faf" providerId="LiveId" clId="{C26AA8AA-7AFE-49BE-A1BC-396EF04C38DA}" dt="2023-05-02T00:29:07.266" v="2501" actId="478"/>
          <ac:picMkLst>
            <pc:docMk/>
            <pc:sldMk cId="187539709" sldId="328"/>
            <ac:picMk id="7" creationId="{A8332A68-C0BD-9B73-0053-8D625DB05657}"/>
          </ac:picMkLst>
        </pc:picChg>
      </pc:sldChg>
      <pc:sldChg chg="modSp add del mod">
        <pc:chgData name="Brian Nagao" userId="5a23d0acc8f28faf" providerId="LiveId" clId="{C26AA8AA-7AFE-49BE-A1BC-396EF04C38DA}" dt="2023-04-22T02:31:45.112" v="1530" actId="47"/>
        <pc:sldMkLst>
          <pc:docMk/>
          <pc:sldMk cId="276384564" sldId="329"/>
        </pc:sldMkLst>
        <pc:spChg chg="mod">
          <ac:chgData name="Brian Nagao" userId="5a23d0acc8f28faf" providerId="LiveId" clId="{C26AA8AA-7AFE-49BE-A1BC-396EF04C38DA}" dt="2023-04-22T02:00:50.679" v="1527" actId="20577"/>
          <ac:spMkLst>
            <pc:docMk/>
            <pc:sldMk cId="276384564" sldId="329"/>
            <ac:spMk id="3" creationId="{00000000-0000-0000-0000-000000000000}"/>
          </ac:spMkLst>
        </pc:spChg>
      </pc:sldChg>
      <pc:sldChg chg="addSp delSp modSp mod">
        <pc:chgData name="Brian Nagao" userId="5a23d0acc8f28faf" providerId="LiveId" clId="{C26AA8AA-7AFE-49BE-A1BC-396EF04C38DA}" dt="2023-05-12T23:23:22.713" v="6983" actId="20577"/>
        <pc:sldMkLst>
          <pc:docMk/>
          <pc:sldMk cId="3629800634" sldId="330"/>
        </pc:sldMkLst>
        <pc:spChg chg="mod">
          <ac:chgData name="Brian Nagao" userId="5a23d0acc8f28faf" providerId="LiveId" clId="{C26AA8AA-7AFE-49BE-A1BC-396EF04C38DA}" dt="2023-05-12T23:23:22.713" v="6983" actId="20577"/>
          <ac:spMkLst>
            <pc:docMk/>
            <pc:sldMk cId="3629800634" sldId="330"/>
            <ac:spMk id="2" creationId="{00000000-0000-0000-0000-000000000000}"/>
          </ac:spMkLst>
        </pc:spChg>
        <pc:spChg chg="add del mod">
          <ac:chgData name="Brian Nagao" userId="5a23d0acc8f28faf" providerId="LiveId" clId="{C26AA8AA-7AFE-49BE-A1BC-396EF04C38DA}" dt="2023-05-03T20:44:24.450" v="3299" actId="1076"/>
          <ac:spMkLst>
            <pc:docMk/>
            <pc:sldMk cId="3629800634" sldId="330"/>
            <ac:spMk id="4" creationId="{98C32E6E-C771-A0FD-68FB-6B05272ECD5B}"/>
          </ac:spMkLst>
        </pc:spChg>
        <pc:spChg chg="add del mod">
          <ac:chgData name="Brian Nagao" userId="5a23d0acc8f28faf" providerId="LiveId" clId="{C26AA8AA-7AFE-49BE-A1BC-396EF04C38DA}" dt="2023-05-03T20:44:29.619" v="3301" actId="1076"/>
          <ac:spMkLst>
            <pc:docMk/>
            <pc:sldMk cId="3629800634" sldId="330"/>
            <ac:spMk id="6" creationId="{FFC54DE9-A26C-0E9F-E9CC-76F6925149C3}"/>
          </ac:spMkLst>
        </pc:spChg>
        <pc:picChg chg="add del mod">
          <ac:chgData name="Brian Nagao" userId="5a23d0acc8f28faf" providerId="LiveId" clId="{C26AA8AA-7AFE-49BE-A1BC-396EF04C38DA}" dt="2023-05-03T20:40:13.822" v="3280" actId="478"/>
          <ac:picMkLst>
            <pc:docMk/>
            <pc:sldMk cId="3629800634" sldId="330"/>
            <ac:picMk id="3" creationId="{FF4A2A38-08FC-925C-F083-8B6A44DD74E2}"/>
          </ac:picMkLst>
        </pc:picChg>
        <pc:picChg chg="mod">
          <ac:chgData name="Brian Nagao" userId="5a23d0acc8f28faf" providerId="LiveId" clId="{C26AA8AA-7AFE-49BE-A1BC-396EF04C38DA}" dt="2023-05-03T20:44:26.713" v="3300" actId="1076"/>
          <ac:picMkLst>
            <pc:docMk/>
            <pc:sldMk cId="3629800634" sldId="330"/>
            <ac:picMk id="5" creationId="{74E5B120-11AC-ED38-91BB-7CEAA0B2DD4F}"/>
          </ac:picMkLst>
        </pc:picChg>
        <pc:picChg chg="add mod">
          <ac:chgData name="Brian Nagao" userId="5a23d0acc8f28faf" providerId="LiveId" clId="{C26AA8AA-7AFE-49BE-A1BC-396EF04C38DA}" dt="2023-05-03T20:44:33.591" v="3302" actId="1076"/>
          <ac:picMkLst>
            <pc:docMk/>
            <pc:sldMk cId="3629800634" sldId="330"/>
            <ac:picMk id="7" creationId="{EB341222-50B2-6201-1B00-35A0D659487B}"/>
          </ac:picMkLst>
        </pc:picChg>
        <pc:picChg chg="del mod">
          <ac:chgData name="Brian Nagao" userId="5a23d0acc8f28faf" providerId="LiveId" clId="{C26AA8AA-7AFE-49BE-A1BC-396EF04C38DA}" dt="2023-05-03T20:30:51.096" v="3198" actId="21"/>
          <ac:picMkLst>
            <pc:docMk/>
            <pc:sldMk cId="3629800634" sldId="330"/>
            <ac:picMk id="11" creationId="{DD1E9767-B59D-85C4-A404-9EAA9697B047}"/>
          </ac:picMkLst>
        </pc:picChg>
        <pc:picChg chg="del mod">
          <ac:chgData name="Brian Nagao" userId="5a23d0acc8f28faf" providerId="LiveId" clId="{C26AA8AA-7AFE-49BE-A1BC-396EF04C38DA}" dt="2023-05-03T20:30:35.814" v="3193" actId="478"/>
          <ac:picMkLst>
            <pc:docMk/>
            <pc:sldMk cId="3629800634" sldId="330"/>
            <ac:picMk id="13" creationId="{48A3B0BF-04F8-FC69-51CB-D7FC7EA65551}"/>
          </ac:picMkLst>
        </pc:picChg>
      </pc:sldChg>
      <pc:sldChg chg="addSp delSp modSp mod">
        <pc:chgData name="Brian Nagao" userId="5a23d0acc8f28faf" providerId="LiveId" clId="{C26AA8AA-7AFE-49BE-A1BC-396EF04C38DA}" dt="2023-05-12T23:23:30.011" v="6984"/>
        <pc:sldMkLst>
          <pc:docMk/>
          <pc:sldMk cId="315502972" sldId="331"/>
        </pc:sldMkLst>
        <pc:spChg chg="mod">
          <ac:chgData name="Brian Nagao" userId="5a23d0acc8f28faf" providerId="LiveId" clId="{C26AA8AA-7AFE-49BE-A1BC-396EF04C38DA}" dt="2023-05-12T23:23:30.011" v="6984"/>
          <ac:spMkLst>
            <pc:docMk/>
            <pc:sldMk cId="315502972" sldId="331"/>
            <ac:spMk id="2" creationId="{00000000-0000-0000-0000-000000000000}"/>
          </ac:spMkLst>
        </pc:spChg>
        <pc:spChg chg="add del mod">
          <ac:chgData name="Brian Nagao" userId="5a23d0acc8f28faf" providerId="LiveId" clId="{C26AA8AA-7AFE-49BE-A1BC-396EF04C38DA}" dt="2023-05-03T20:41:05.229" v="3283" actId="478"/>
          <ac:spMkLst>
            <pc:docMk/>
            <pc:sldMk cId="315502972" sldId="331"/>
            <ac:spMk id="4" creationId="{E88AF579-E35E-B4DA-73AC-284A4F6C6B2B}"/>
          </ac:spMkLst>
        </pc:spChg>
        <pc:spChg chg="add mod">
          <ac:chgData name="Brian Nagao" userId="5a23d0acc8f28faf" providerId="LiveId" clId="{C26AA8AA-7AFE-49BE-A1BC-396EF04C38DA}" dt="2023-05-03T20:45:23.266" v="3304" actId="1076"/>
          <ac:spMkLst>
            <pc:docMk/>
            <pc:sldMk cId="315502972" sldId="331"/>
            <ac:spMk id="5" creationId="{215CEAF3-86BA-BB5B-CD3B-262B25D43AEB}"/>
          </ac:spMkLst>
        </pc:spChg>
        <pc:spChg chg="add mod">
          <ac:chgData name="Brian Nagao" userId="5a23d0acc8f28faf" providerId="LiveId" clId="{C26AA8AA-7AFE-49BE-A1BC-396EF04C38DA}" dt="2023-05-03T20:41:58.131" v="3294" actId="1076"/>
          <ac:spMkLst>
            <pc:docMk/>
            <pc:sldMk cId="315502972" sldId="331"/>
            <ac:spMk id="6" creationId="{CB71EC48-F401-E741-DB84-819D462A5137}"/>
          </ac:spMkLst>
        </pc:spChg>
        <pc:picChg chg="add mod">
          <ac:chgData name="Brian Nagao" userId="5a23d0acc8f28faf" providerId="LiveId" clId="{C26AA8AA-7AFE-49BE-A1BC-396EF04C38DA}" dt="2023-05-03T20:41:18.523" v="3284" actId="1076"/>
          <ac:picMkLst>
            <pc:docMk/>
            <pc:sldMk cId="315502972" sldId="331"/>
            <ac:picMk id="3" creationId="{4F2555B3-4632-70EC-5F43-27BD329A6CBE}"/>
          </ac:picMkLst>
        </pc:picChg>
        <pc:picChg chg="del">
          <ac:chgData name="Brian Nagao" userId="5a23d0acc8f28faf" providerId="LiveId" clId="{C26AA8AA-7AFE-49BE-A1BC-396EF04C38DA}" dt="2023-05-03T20:30:56.938" v="3201" actId="478"/>
          <ac:picMkLst>
            <pc:docMk/>
            <pc:sldMk cId="315502972" sldId="331"/>
            <ac:picMk id="3074" creationId="{00000000-0000-0000-0000-000000000000}"/>
          </ac:picMkLst>
        </pc:picChg>
        <pc:picChg chg="mod">
          <ac:chgData name="Brian Nagao" userId="5a23d0acc8f28faf" providerId="LiveId" clId="{C26AA8AA-7AFE-49BE-A1BC-396EF04C38DA}" dt="2023-05-03T20:41:45.428" v="3287" actId="1076"/>
          <ac:picMkLst>
            <pc:docMk/>
            <pc:sldMk cId="315502972" sldId="331"/>
            <ac:picMk id="3075" creationId="{00000000-0000-0000-0000-000000000000}"/>
          </ac:picMkLst>
        </pc:picChg>
        <pc:picChg chg="del">
          <ac:chgData name="Brian Nagao" userId="5a23d0acc8f28faf" providerId="LiveId" clId="{C26AA8AA-7AFE-49BE-A1BC-396EF04C38DA}" dt="2023-05-03T20:30:05.657" v="3187" actId="21"/>
          <ac:picMkLst>
            <pc:docMk/>
            <pc:sldMk cId="315502972" sldId="331"/>
            <ac:picMk id="3076" creationId="{00000000-0000-0000-0000-000000000000}"/>
          </ac:picMkLst>
        </pc:picChg>
      </pc:sldChg>
      <pc:sldChg chg="addSp modSp add mod">
        <pc:chgData name="Brian Nagao" userId="5a23d0acc8f28faf" providerId="LiveId" clId="{C26AA8AA-7AFE-49BE-A1BC-396EF04C38DA}" dt="2023-05-12T22:18:07.157" v="5958" actId="14100"/>
        <pc:sldMkLst>
          <pc:docMk/>
          <pc:sldMk cId="2317564127" sldId="332"/>
        </pc:sldMkLst>
        <pc:spChg chg="mod">
          <ac:chgData name="Brian Nagao" userId="5a23d0acc8f28faf" providerId="LiveId" clId="{C26AA8AA-7AFE-49BE-A1BC-396EF04C38DA}" dt="2023-05-03T20:26:22.666" v="3131" actId="20577"/>
          <ac:spMkLst>
            <pc:docMk/>
            <pc:sldMk cId="2317564127" sldId="332"/>
            <ac:spMk id="3" creationId="{00000000-0000-0000-0000-000000000000}"/>
          </ac:spMkLst>
        </pc:spChg>
        <pc:picChg chg="add mod">
          <ac:chgData name="Brian Nagao" userId="5a23d0acc8f28faf" providerId="LiveId" clId="{C26AA8AA-7AFE-49BE-A1BC-396EF04C38DA}" dt="2023-05-12T22:18:07.157" v="5958" actId="14100"/>
          <ac:picMkLst>
            <pc:docMk/>
            <pc:sldMk cId="2317564127" sldId="332"/>
            <ac:picMk id="5" creationId="{2D90EC5D-70B9-5A22-887F-CC6AAE335B13}"/>
          </ac:picMkLst>
        </pc:picChg>
      </pc:sldChg>
      <pc:sldChg chg="modSp new del mod">
        <pc:chgData name="Brian Nagao" userId="5a23d0acc8f28faf" providerId="LiveId" clId="{C26AA8AA-7AFE-49BE-A1BC-396EF04C38DA}" dt="2023-05-05T18:06:21.243" v="3503" actId="47"/>
        <pc:sldMkLst>
          <pc:docMk/>
          <pc:sldMk cId="3001035600" sldId="333"/>
        </pc:sldMkLst>
        <pc:spChg chg="mod">
          <ac:chgData name="Brian Nagao" userId="5a23d0acc8f28faf" providerId="LiveId" clId="{C26AA8AA-7AFE-49BE-A1BC-396EF04C38DA}" dt="2023-05-02T01:18:34.464" v="2584" actId="20577"/>
          <ac:spMkLst>
            <pc:docMk/>
            <pc:sldMk cId="3001035600" sldId="333"/>
            <ac:spMk id="2" creationId="{F7112149-1C63-2586-E5AF-099B0B4911DB}"/>
          </ac:spMkLst>
        </pc:spChg>
      </pc:sldChg>
      <pc:sldChg chg="addSp delSp modSp add mod ord setBg">
        <pc:chgData name="Brian Nagao" userId="5a23d0acc8f28faf" providerId="LiveId" clId="{C26AA8AA-7AFE-49BE-A1BC-396EF04C38DA}" dt="2023-05-12T23:23:45.268" v="6985"/>
        <pc:sldMkLst>
          <pc:docMk/>
          <pc:sldMk cId="1254338477" sldId="334"/>
        </pc:sldMkLst>
        <pc:spChg chg="mod">
          <ac:chgData name="Brian Nagao" userId="5a23d0acc8f28faf" providerId="LiveId" clId="{C26AA8AA-7AFE-49BE-A1BC-396EF04C38DA}" dt="2023-05-12T23:23:45.268" v="6985"/>
          <ac:spMkLst>
            <pc:docMk/>
            <pc:sldMk cId="1254338477" sldId="334"/>
            <ac:spMk id="2" creationId="{00000000-0000-0000-0000-000000000000}"/>
          </ac:spMkLst>
        </pc:spChg>
        <pc:spChg chg="add mod">
          <ac:chgData name="Brian Nagao" userId="5a23d0acc8f28faf" providerId="LiveId" clId="{C26AA8AA-7AFE-49BE-A1BC-396EF04C38DA}" dt="2023-05-06T02:19:16.703" v="5574" actId="14100"/>
          <ac:spMkLst>
            <pc:docMk/>
            <pc:sldMk cId="1254338477" sldId="334"/>
            <ac:spMk id="4" creationId="{D711B442-B17A-B343-B858-8D73E1D462F8}"/>
          </ac:spMkLst>
        </pc:spChg>
        <pc:spChg chg="add del mod">
          <ac:chgData name="Brian Nagao" userId="5a23d0acc8f28faf" providerId="LiveId" clId="{C26AA8AA-7AFE-49BE-A1BC-396EF04C38DA}" dt="2023-05-12T18:51:46.731" v="5924" actId="14100"/>
          <ac:spMkLst>
            <pc:docMk/>
            <pc:sldMk cId="1254338477" sldId="334"/>
            <ac:spMk id="6" creationId="{23A61A7D-327C-56DD-0603-6D6A5922CF3C}"/>
          </ac:spMkLst>
        </pc:spChg>
        <pc:picChg chg="add mod">
          <ac:chgData name="Brian Nagao" userId="5a23d0acc8f28faf" providerId="LiveId" clId="{C26AA8AA-7AFE-49BE-A1BC-396EF04C38DA}" dt="2023-05-03T20:44:11.978" v="3298" actId="1076"/>
          <ac:picMkLst>
            <pc:docMk/>
            <pc:sldMk cId="1254338477" sldId="334"/>
            <ac:picMk id="3" creationId="{7B79EEAB-1B2B-12E0-2D5A-CDBFFF96E5F2}"/>
          </ac:picMkLst>
        </pc:picChg>
        <pc:picChg chg="del mod">
          <ac:chgData name="Brian Nagao" userId="5a23d0acc8f28faf" providerId="LiveId" clId="{C26AA8AA-7AFE-49BE-A1BC-396EF04C38DA}" dt="2023-05-03T20:30:43.447" v="3195" actId="21"/>
          <ac:picMkLst>
            <pc:docMk/>
            <pc:sldMk cId="1254338477" sldId="334"/>
            <ac:picMk id="5" creationId="{74E5B120-11AC-ED38-91BB-7CEAA0B2DD4F}"/>
          </ac:picMkLst>
        </pc:picChg>
        <pc:picChg chg="del">
          <ac:chgData name="Brian Nagao" userId="5a23d0acc8f28faf" providerId="LiveId" clId="{C26AA8AA-7AFE-49BE-A1BC-396EF04C38DA}" dt="2023-05-03T20:32:00.230" v="3203" actId="478"/>
          <ac:picMkLst>
            <pc:docMk/>
            <pc:sldMk cId="1254338477" sldId="334"/>
            <ac:picMk id="11" creationId="{DD1E9767-B59D-85C4-A404-9EAA9697B047}"/>
          </ac:picMkLst>
        </pc:picChg>
        <pc:picChg chg="mod">
          <ac:chgData name="Brian Nagao" userId="5a23d0acc8f28faf" providerId="LiveId" clId="{C26AA8AA-7AFE-49BE-A1BC-396EF04C38DA}" dt="2023-05-03T20:32:33.531" v="3209" actId="1076"/>
          <ac:picMkLst>
            <pc:docMk/>
            <pc:sldMk cId="1254338477" sldId="334"/>
            <ac:picMk id="13" creationId="{48A3B0BF-04F8-FC69-51CB-D7FC7EA65551}"/>
          </ac:picMkLst>
        </pc:picChg>
      </pc:sldChg>
      <pc:sldChg chg="addSp modSp add mod">
        <pc:chgData name="Brian Nagao" userId="5a23d0acc8f28faf" providerId="LiveId" clId="{C26AA8AA-7AFE-49BE-A1BC-396EF04C38DA}" dt="2023-05-12T18:16:39.246" v="5707" actId="1076"/>
        <pc:sldMkLst>
          <pc:docMk/>
          <pc:sldMk cId="2743645207" sldId="335"/>
        </pc:sldMkLst>
        <pc:spChg chg="mod">
          <ac:chgData name="Brian Nagao" userId="5a23d0acc8f28faf" providerId="LiveId" clId="{C26AA8AA-7AFE-49BE-A1BC-396EF04C38DA}" dt="2023-05-05T19:46:04.837" v="4005" actId="255"/>
          <ac:spMkLst>
            <pc:docMk/>
            <pc:sldMk cId="2743645207" sldId="335"/>
            <ac:spMk id="2" creationId="{00000000-0000-0000-0000-000000000000}"/>
          </ac:spMkLst>
        </pc:spChg>
        <pc:spChg chg="add mod">
          <ac:chgData name="Brian Nagao" userId="5a23d0acc8f28faf" providerId="LiveId" clId="{C26AA8AA-7AFE-49BE-A1BC-396EF04C38DA}" dt="2023-05-12T18:16:39.246" v="5707" actId="1076"/>
          <ac:spMkLst>
            <pc:docMk/>
            <pc:sldMk cId="2743645207" sldId="335"/>
            <ac:spMk id="4" creationId="{2F881FD0-943B-2C40-C121-2FDC1D4A1F33}"/>
          </ac:spMkLst>
        </pc:spChg>
        <pc:picChg chg="mod">
          <ac:chgData name="Brian Nagao" userId="5a23d0acc8f28faf" providerId="LiveId" clId="{C26AA8AA-7AFE-49BE-A1BC-396EF04C38DA}" dt="2023-05-05T19:46:40.274" v="4006" actId="1076"/>
          <ac:picMkLst>
            <pc:docMk/>
            <pc:sldMk cId="2743645207" sldId="335"/>
            <ac:picMk id="7" creationId="{00000000-0000-0000-0000-000000000000}"/>
          </ac:picMkLst>
        </pc:picChg>
      </pc:sldChg>
      <pc:sldChg chg="modSp add mod">
        <pc:chgData name="Brian Nagao" userId="5a23d0acc8f28faf" providerId="LiveId" clId="{C26AA8AA-7AFE-49BE-A1BC-396EF04C38DA}" dt="2023-05-05T19:48:46.944" v="4030" actId="27636"/>
        <pc:sldMkLst>
          <pc:docMk/>
          <pc:sldMk cId="2128562345" sldId="336"/>
        </pc:sldMkLst>
        <pc:spChg chg="mod">
          <ac:chgData name="Brian Nagao" userId="5a23d0acc8f28faf" providerId="LiveId" clId="{C26AA8AA-7AFE-49BE-A1BC-396EF04C38DA}" dt="2023-05-05T19:47:55.943" v="4017" actId="122"/>
          <ac:spMkLst>
            <pc:docMk/>
            <pc:sldMk cId="2128562345" sldId="336"/>
            <ac:spMk id="2" creationId="{00000000-0000-0000-0000-000000000000}"/>
          </ac:spMkLst>
        </pc:spChg>
        <pc:spChg chg="mod">
          <ac:chgData name="Brian Nagao" userId="5a23d0acc8f28faf" providerId="LiveId" clId="{C26AA8AA-7AFE-49BE-A1BC-396EF04C38DA}" dt="2023-05-05T19:48:46.944" v="4030" actId="27636"/>
          <ac:spMkLst>
            <pc:docMk/>
            <pc:sldMk cId="2128562345" sldId="336"/>
            <ac:spMk id="3" creationId="{00000000-0000-0000-0000-000000000000}"/>
          </ac:spMkLst>
        </pc:spChg>
      </pc:sldChg>
      <pc:sldChg chg="modSp add mod">
        <pc:chgData name="Brian Nagao" userId="5a23d0acc8f28faf" providerId="LiveId" clId="{C26AA8AA-7AFE-49BE-A1BC-396EF04C38DA}" dt="2023-05-05T20:20:05.912" v="4174" actId="20577"/>
        <pc:sldMkLst>
          <pc:docMk/>
          <pc:sldMk cId="1166497246" sldId="337"/>
        </pc:sldMkLst>
        <pc:spChg chg="mod">
          <ac:chgData name="Brian Nagao" userId="5a23d0acc8f28faf" providerId="LiveId" clId="{C26AA8AA-7AFE-49BE-A1BC-396EF04C38DA}" dt="2023-05-05T19:50:01.002" v="4062" actId="122"/>
          <ac:spMkLst>
            <pc:docMk/>
            <pc:sldMk cId="1166497246" sldId="337"/>
            <ac:spMk id="2" creationId="{00000000-0000-0000-0000-000000000000}"/>
          </ac:spMkLst>
        </pc:spChg>
        <pc:spChg chg="mod">
          <ac:chgData name="Brian Nagao" userId="5a23d0acc8f28faf" providerId="LiveId" clId="{C26AA8AA-7AFE-49BE-A1BC-396EF04C38DA}" dt="2023-05-05T20:20:05.912" v="4174" actId="20577"/>
          <ac:spMkLst>
            <pc:docMk/>
            <pc:sldMk cId="1166497246" sldId="337"/>
            <ac:spMk id="3" creationId="{00000000-0000-0000-0000-000000000000}"/>
          </ac:spMkLst>
        </pc:spChg>
      </pc:sldChg>
      <pc:sldChg chg="addSp modSp add mod">
        <pc:chgData name="Brian Nagao" userId="5a23d0acc8f28faf" providerId="LiveId" clId="{C26AA8AA-7AFE-49BE-A1BC-396EF04C38DA}" dt="2023-05-06T00:58:25.154" v="5272" actId="20577"/>
        <pc:sldMkLst>
          <pc:docMk/>
          <pc:sldMk cId="1703167427" sldId="338"/>
        </pc:sldMkLst>
        <pc:spChg chg="mod">
          <ac:chgData name="Brian Nagao" userId="5a23d0acc8f28faf" providerId="LiveId" clId="{C26AA8AA-7AFE-49BE-A1BC-396EF04C38DA}" dt="2023-05-05T20:21:27.021" v="4177" actId="122"/>
          <ac:spMkLst>
            <pc:docMk/>
            <pc:sldMk cId="1703167427" sldId="338"/>
            <ac:spMk id="2" creationId="{00000000-0000-0000-0000-000000000000}"/>
          </ac:spMkLst>
        </pc:spChg>
        <pc:spChg chg="add mod">
          <ac:chgData name="Brian Nagao" userId="5a23d0acc8f28faf" providerId="LiveId" clId="{C26AA8AA-7AFE-49BE-A1BC-396EF04C38DA}" dt="2023-05-06T00:58:25.154" v="5272" actId="20577"/>
          <ac:spMkLst>
            <pc:docMk/>
            <pc:sldMk cId="1703167427" sldId="338"/>
            <ac:spMk id="5" creationId="{FA047E19-7679-7E3F-0FBB-E1976B2752F7}"/>
          </ac:spMkLst>
        </pc:spChg>
        <pc:picChg chg="mod">
          <ac:chgData name="Brian Nagao" userId="5a23d0acc8f28faf" providerId="LiveId" clId="{C26AA8AA-7AFE-49BE-A1BC-396EF04C38DA}" dt="2023-05-05T20:21:37.158" v="4178" actId="1076"/>
          <ac:picMkLst>
            <pc:docMk/>
            <pc:sldMk cId="1703167427" sldId="338"/>
            <ac:picMk id="4" creationId="{00000000-0000-0000-0000-000000000000}"/>
          </ac:picMkLst>
        </pc:picChg>
      </pc:sldChg>
      <pc:sldChg chg="modSp add del mod">
        <pc:chgData name="Brian Nagao" userId="5a23d0acc8f28faf" providerId="LiveId" clId="{C26AA8AA-7AFE-49BE-A1BC-396EF04C38DA}" dt="2023-05-06T00:00:10.790" v="4470" actId="47"/>
        <pc:sldMkLst>
          <pc:docMk/>
          <pc:sldMk cId="780226096" sldId="339"/>
        </pc:sldMkLst>
        <pc:spChg chg="mod">
          <ac:chgData name="Brian Nagao" userId="5a23d0acc8f28faf" providerId="LiveId" clId="{C26AA8AA-7AFE-49BE-A1BC-396EF04C38DA}" dt="2023-05-05T20:22:37.112" v="4190" actId="255"/>
          <ac:spMkLst>
            <pc:docMk/>
            <pc:sldMk cId="780226096" sldId="339"/>
            <ac:spMk id="2" creationId="{00000000-0000-0000-0000-000000000000}"/>
          </ac:spMkLst>
        </pc:spChg>
        <pc:spChg chg="mod">
          <ac:chgData name="Brian Nagao" userId="5a23d0acc8f28faf" providerId="LiveId" clId="{C26AA8AA-7AFE-49BE-A1BC-396EF04C38DA}" dt="2023-05-05T20:23:11.373" v="4198" actId="255"/>
          <ac:spMkLst>
            <pc:docMk/>
            <pc:sldMk cId="780226096" sldId="339"/>
            <ac:spMk id="3" creationId="{00000000-0000-0000-0000-000000000000}"/>
          </ac:spMkLst>
        </pc:spChg>
      </pc:sldChg>
      <pc:sldChg chg="modSp add del mod">
        <pc:chgData name="Brian Nagao" userId="5a23d0acc8f28faf" providerId="LiveId" clId="{C26AA8AA-7AFE-49BE-A1BC-396EF04C38DA}" dt="2023-05-05T22:27:26.197" v="4358" actId="47"/>
        <pc:sldMkLst>
          <pc:docMk/>
          <pc:sldMk cId="2213172393" sldId="340"/>
        </pc:sldMkLst>
        <pc:spChg chg="mod">
          <ac:chgData name="Brian Nagao" userId="5a23d0acc8f28faf" providerId="LiveId" clId="{C26AA8AA-7AFE-49BE-A1BC-396EF04C38DA}" dt="2023-05-05T18:24:36.360" v="3556"/>
          <ac:spMkLst>
            <pc:docMk/>
            <pc:sldMk cId="2213172393" sldId="340"/>
            <ac:spMk id="2" creationId="{00000000-0000-0000-0000-000000000000}"/>
          </ac:spMkLst>
        </pc:spChg>
        <pc:spChg chg="mod">
          <ac:chgData name="Brian Nagao" userId="5a23d0acc8f28faf" providerId="LiveId" clId="{C26AA8AA-7AFE-49BE-A1BC-396EF04C38DA}" dt="2023-05-05T20:22:19.186" v="4184" actId="21"/>
          <ac:spMkLst>
            <pc:docMk/>
            <pc:sldMk cId="2213172393" sldId="340"/>
            <ac:spMk id="3" creationId="{00000000-0000-0000-0000-000000000000}"/>
          </ac:spMkLst>
        </pc:spChg>
      </pc:sldChg>
      <pc:sldChg chg="modSp add del">
        <pc:chgData name="Brian Nagao" userId="5a23d0acc8f28faf" providerId="LiveId" clId="{C26AA8AA-7AFE-49BE-A1BC-396EF04C38DA}" dt="2023-05-05T22:54:36.484" v="4363" actId="47"/>
        <pc:sldMkLst>
          <pc:docMk/>
          <pc:sldMk cId="3460388397" sldId="341"/>
        </pc:sldMkLst>
        <pc:spChg chg="mod">
          <ac:chgData name="Brian Nagao" userId="5a23d0acc8f28faf" providerId="LiveId" clId="{C26AA8AA-7AFE-49BE-A1BC-396EF04C38DA}" dt="2023-05-05T18:24:36.360" v="3556"/>
          <ac:spMkLst>
            <pc:docMk/>
            <pc:sldMk cId="3460388397" sldId="341"/>
            <ac:spMk id="2" creationId="{00000000-0000-0000-0000-000000000000}"/>
          </ac:spMkLst>
        </pc:spChg>
        <pc:spChg chg="mod">
          <ac:chgData name="Brian Nagao" userId="5a23d0acc8f28faf" providerId="LiveId" clId="{C26AA8AA-7AFE-49BE-A1BC-396EF04C38DA}" dt="2023-05-05T18:24:36.360" v="3556"/>
          <ac:spMkLst>
            <pc:docMk/>
            <pc:sldMk cId="3460388397" sldId="341"/>
            <ac:spMk id="3" creationId="{00000000-0000-0000-0000-000000000000}"/>
          </ac:spMkLst>
        </pc:spChg>
      </pc:sldChg>
      <pc:sldChg chg="addSp modSp add mod">
        <pc:chgData name="Brian Nagao" userId="5a23d0acc8f28faf" providerId="LiveId" clId="{C26AA8AA-7AFE-49BE-A1BC-396EF04C38DA}" dt="2023-05-12T18:13:59.030" v="5671" actId="255"/>
        <pc:sldMkLst>
          <pc:docMk/>
          <pc:sldMk cId="402808043" sldId="342"/>
        </pc:sldMkLst>
        <pc:spChg chg="mod">
          <ac:chgData name="Brian Nagao" userId="5a23d0acc8f28faf" providerId="LiveId" clId="{C26AA8AA-7AFE-49BE-A1BC-396EF04C38DA}" dt="2023-05-12T18:13:59.030" v="5671" actId="255"/>
          <ac:spMkLst>
            <pc:docMk/>
            <pc:sldMk cId="402808043" sldId="342"/>
            <ac:spMk id="3" creationId="{00000000-0000-0000-0000-000000000000}"/>
          </ac:spMkLst>
        </pc:spChg>
        <pc:spChg chg="add mod">
          <ac:chgData name="Brian Nagao" userId="5a23d0acc8f28faf" providerId="LiveId" clId="{C26AA8AA-7AFE-49BE-A1BC-396EF04C38DA}" dt="2023-05-05T20:31:47.730" v="4280" actId="1076"/>
          <ac:spMkLst>
            <pc:docMk/>
            <pc:sldMk cId="402808043" sldId="342"/>
            <ac:spMk id="5" creationId="{00D45C45-A524-7207-5876-901973F94F55}"/>
          </ac:spMkLst>
        </pc:spChg>
        <pc:spChg chg="add mod">
          <ac:chgData name="Brian Nagao" userId="5a23d0acc8f28faf" providerId="LiveId" clId="{C26AA8AA-7AFE-49BE-A1BC-396EF04C38DA}" dt="2023-05-05T20:32:02.386" v="4295" actId="20577"/>
          <ac:spMkLst>
            <pc:docMk/>
            <pc:sldMk cId="402808043" sldId="342"/>
            <ac:spMk id="6" creationId="{4D7DFC4B-8DE3-E74A-28A0-A7458EBE46E2}"/>
          </ac:spMkLst>
        </pc:spChg>
        <pc:spChg chg="add mod">
          <ac:chgData name="Brian Nagao" userId="5a23d0acc8f28faf" providerId="LiveId" clId="{C26AA8AA-7AFE-49BE-A1BC-396EF04C38DA}" dt="2023-05-05T20:32:18.046" v="4323" actId="20577"/>
          <ac:spMkLst>
            <pc:docMk/>
            <pc:sldMk cId="402808043" sldId="342"/>
            <ac:spMk id="7" creationId="{8B5D535A-881A-9B00-5FDD-E74B1FA2F352}"/>
          </ac:spMkLst>
        </pc:spChg>
        <pc:spChg chg="add mod">
          <ac:chgData name="Brian Nagao" userId="5a23d0acc8f28faf" providerId="LiveId" clId="{C26AA8AA-7AFE-49BE-A1BC-396EF04C38DA}" dt="2023-05-05T20:32:45.788" v="4346" actId="1076"/>
          <ac:spMkLst>
            <pc:docMk/>
            <pc:sldMk cId="402808043" sldId="342"/>
            <ac:spMk id="8" creationId="{8AABC484-6C8E-042E-E19F-7542BAA04870}"/>
          </ac:spMkLst>
        </pc:spChg>
        <pc:spChg chg="add mod">
          <ac:chgData name="Brian Nagao" userId="5a23d0acc8f28faf" providerId="LiveId" clId="{C26AA8AA-7AFE-49BE-A1BC-396EF04C38DA}" dt="2023-05-05T20:33:06.250" v="4348" actId="1076"/>
          <ac:spMkLst>
            <pc:docMk/>
            <pc:sldMk cId="402808043" sldId="342"/>
            <ac:spMk id="9" creationId="{D44E0377-8541-1107-26BC-64655CEFD751}"/>
          </ac:spMkLst>
        </pc:spChg>
        <pc:spChg chg="add mod">
          <ac:chgData name="Brian Nagao" userId="5a23d0acc8f28faf" providerId="LiveId" clId="{C26AA8AA-7AFE-49BE-A1BC-396EF04C38DA}" dt="2023-05-05T20:33:24.504" v="4354" actId="1076"/>
          <ac:spMkLst>
            <pc:docMk/>
            <pc:sldMk cId="402808043" sldId="342"/>
            <ac:spMk id="10" creationId="{A83D986E-A761-67BB-83D7-34F91336A719}"/>
          </ac:spMkLst>
        </pc:spChg>
        <pc:spChg chg="add mod">
          <ac:chgData name="Brian Nagao" userId="5a23d0acc8f28faf" providerId="LiveId" clId="{C26AA8AA-7AFE-49BE-A1BC-396EF04C38DA}" dt="2023-05-05T20:33:20.224" v="4353" actId="1076"/>
          <ac:spMkLst>
            <pc:docMk/>
            <pc:sldMk cId="402808043" sldId="342"/>
            <ac:spMk id="11" creationId="{BBCFF5A8-11A6-D50B-258F-F69E2B9910FD}"/>
          </ac:spMkLst>
        </pc:spChg>
        <pc:spChg chg="add mod">
          <ac:chgData name="Brian Nagao" userId="5a23d0acc8f28faf" providerId="LiveId" clId="{C26AA8AA-7AFE-49BE-A1BC-396EF04C38DA}" dt="2023-05-05T20:33:39.248" v="4356" actId="1076"/>
          <ac:spMkLst>
            <pc:docMk/>
            <pc:sldMk cId="402808043" sldId="342"/>
            <ac:spMk id="12" creationId="{B7894CA7-885F-CD48-2EE2-C92BFB065858}"/>
          </ac:spMkLst>
        </pc:spChg>
      </pc:sldChg>
      <pc:sldChg chg="modSp new del mod">
        <pc:chgData name="Brian Nagao" userId="5a23d0acc8f28faf" providerId="LiveId" clId="{C26AA8AA-7AFE-49BE-A1BC-396EF04C38DA}" dt="2023-05-05T18:26:48.253" v="3566" actId="680"/>
        <pc:sldMkLst>
          <pc:docMk/>
          <pc:sldMk cId="3068239326" sldId="342"/>
        </pc:sldMkLst>
        <pc:spChg chg="mod">
          <ac:chgData name="Brian Nagao" userId="5a23d0acc8f28faf" providerId="LiveId" clId="{C26AA8AA-7AFE-49BE-A1BC-396EF04C38DA}" dt="2023-05-05T18:26:47.738" v="3565"/>
          <ac:spMkLst>
            <pc:docMk/>
            <pc:sldMk cId="3068239326" sldId="342"/>
            <ac:spMk id="3" creationId="{14690532-7E8A-7A12-F7C8-676DB82BFA41}"/>
          </ac:spMkLst>
        </pc:spChg>
      </pc:sldChg>
      <pc:sldChg chg="modSp add mod ord">
        <pc:chgData name="Brian Nagao" userId="5a23d0acc8f28faf" providerId="LiveId" clId="{C26AA8AA-7AFE-49BE-A1BC-396EF04C38DA}" dt="2023-05-06T00:59:14.439" v="5275" actId="13926"/>
        <pc:sldMkLst>
          <pc:docMk/>
          <pc:sldMk cId="1964965475" sldId="343"/>
        </pc:sldMkLst>
        <pc:spChg chg="mod">
          <ac:chgData name="Brian Nagao" userId="5a23d0acc8f28faf" providerId="LiveId" clId="{C26AA8AA-7AFE-49BE-A1BC-396EF04C38DA}" dt="2023-05-06T00:59:14.439" v="5275" actId="13926"/>
          <ac:spMkLst>
            <pc:docMk/>
            <pc:sldMk cId="1964965475" sldId="343"/>
            <ac:spMk id="3" creationId="{00000000-0000-0000-0000-000000000000}"/>
          </ac:spMkLst>
        </pc:spChg>
      </pc:sldChg>
      <pc:sldChg chg="modSp add mod">
        <pc:chgData name="Brian Nagao" userId="5a23d0acc8f28faf" providerId="LiveId" clId="{C26AA8AA-7AFE-49BE-A1BC-396EF04C38DA}" dt="2023-05-06T00:11:21.588" v="4704" actId="6549"/>
        <pc:sldMkLst>
          <pc:docMk/>
          <pc:sldMk cId="1451457930" sldId="344"/>
        </pc:sldMkLst>
        <pc:spChg chg="mod">
          <ac:chgData name="Brian Nagao" userId="5a23d0acc8f28faf" providerId="LiveId" clId="{C26AA8AA-7AFE-49BE-A1BC-396EF04C38DA}" dt="2023-05-06T00:11:21.588" v="4704" actId="6549"/>
          <ac:spMkLst>
            <pc:docMk/>
            <pc:sldMk cId="1451457930" sldId="344"/>
            <ac:spMk id="3" creationId="{00000000-0000-0000-0000-000000000000}"/>
          </ac:spMkLst>
        </pc:spChg>
      </pc:sldChg>
      <pc:sldChg chg="modSp add mod ord">
        <pc:chgData name="Brian Nagao" userId="5a23d0acc8f28faf" providerId="LiveId" clId="{C26AA8AA-7AFE-49BE-A1BC-396EF04C38DA}" dt="2023-05-06T01:42:36.643" v="5397" actId="20577"/>
        <pc:sldMkLst>
          <pc:docMk/>
          <pc:sldMk cId="3609906126" sldId="345"/>
        </pc:sldMkLst>
        <pc:spChg chg="mod">
          <ac:chgData name="Brian Nagao" userId="5a23d0acc8f28faf" providerId="LiveId" clId="{C26AA8AA-7AFE-49BE-A1BC-396EF04C38DA}" dt="2023-05-06T01:42:36.643" v="5397" actId="20577"/>
          <ac:spMkLst>
            <pc:docMk/>
            <pc:sldMk cId="3609906126" sldId="345"/>
            <ac:spMk id="3" creationId="{00000000-0000-0000-0000-000000000000}"/>
          </ac:spMkLst>
        </pc:spChg>
      </pc:sldChg>
      <pc:sldChg chg="addSp delSp modSp add mod">
        <pc:chgData name="Brian Nagao" userId="5a23d0acc8f28faf" providerId="LiveId" clId="{C26AA8AA-7AFE-49BE-A1BC-396EF04C38DA}" dt="2023-05-12T18:37:19.742" v="5827" actId="1076"/>
        <pc:sldMkLst>
          <pc:docMk/>
          <pc:sldMk cId="91851195" sldId="346"/>
        </pc:sldMkLst>
        <pc:spChg chg="del mod">
          <ac:chgData name="Brian Nagao" userId="5a23d0acc8f28faf" providerId="LiveId" clId="{C26AA8AA-7AFE-49BE-A1BC-396EF04C38DA}" dt="2023-05-06T02:06:39.413" v="5411" actId="478"/>
          <ac:spMkLst>
            <pc:docMk/>
            <pc:sldMk cId="91851195" sldId="346"/>
            <ac:spMk id="3" creationId="{00000000-0000-0000-0000-000000000000}"/>
          </ac:spMkLst>
        </pc:spChg>
        <pc:spChg chg="add del mod">
          <ac:chgData name="Brian Nagao" userId="5a23d0acc8f28faf" providerId="LiveId" clId="{C26AA8AA-7AFE-49BE-A1BC-396EF04C38DA}" dt="2023-05-06T02:08:44.910" v="5551" actId="20577"/>
          <ac:spMkLst>
            <pc:docMk/>
            <pc:sldMk cId="91851195" sldId="346"/>
            <ac:spMk id="5" creationId="{69EBC407-9F45-A652-AC55-36AED0BE3AD3}"/>
          </ac:spMkLst>
        </pc:spChg>
        <pc:spChg chg="add mod">
          <ac:chgData name="Brian Nagao" userId="5a23d0acc8f28faf" providerId="LiveId" clId="{C26AA8AA-7AFE-49BE-A1BC-396EF04C38DA}" dt="2023-05-12T18:29:48.394" v="5770" actId="20577"/>
          <ac:spMkLst>
            <pc:docMk/>
            <pc:sldMk cId="91851195" sldId="346"/>
            <ac:spMk id="9" creationId="{1618C198-4E40-1CA5-A152-53523BBFB65B}"/>
          </ac:spMkLst>
        </pc:spChg>
        <pc:picChg chg="add mod">
          <ac:chgData name="Brian Nagao" userId="5a23d0acc8f28faf" providerId="LiveId" clId="{C26AA8AA-7AFE-49BE-A1BC-396EF04C38DA}" dt="2023-05-12T18:37:17.095" v="5826" actId="1076"/>
          <ac:picMkLst>
            <pc:docMk/>
            <pc:sldMk cId="91851195" sldId="346"/>
            <ac:picMk id="7" creationId="{ABC467DE-F560-DDAE-5958-3309732D318D}"/>
          </ac:picMkLst>
        </pc:picChg>
        <pc:picChg chg="add mod">
          <ac:chgData name="Brian Nagao" userId="5a23d0acc8f28faf" providerId="LiveId" clId="{C26AA8AA-7AFE-49BE-A1BC-396EF04C38DA}" dt="2023-05-12T18:37:19.742" v="5827" actId="1076"/>
          <ac:picMkLst>
            <pc:docMk/>
            <pc:sldMk cId="91851195" sldId="346"/>
            <ac:picMk id="11" creationId="{23DDA47A-2126-5516-7465-8DE4A2728899}"/>
          </ac:picMkLst>
        </pc:picChg>
      </pc:sldChg>
      <pc:sldChg chg="modSp new mod modAnim">
        <pc:chgData name="Brian Nagao" userId="5a23d0acc8f28faf" providerId="LiveId" clId="{C26AA8AA-7AFE-49BE-A1BC-396EF04C38DA}" dt="2023-05-12T23:04:38.937" v="6751" actId="6549"/>
        <pc:sldMkLst>
          <pc:docMk/>
          <pc:sldMk cId="72919868" sldId="347"/>
        </pc:sldMkLst>
        <pc:spChg chg="mod">
          <ac:chgData name="Brian Nagao" userId="5a23d0acc8f28faf" providerId="LiveId" clId="{C26AA8AA-7AFE-49BE-A1BC-396EF04C38DA}" dt="2023-05-12T22:36:28.043" v="6442" actId="122"/>
          <ac:spMkLst>
            <pc:docMk/>
            <pc:sldMk cId="72919868" sldId="347"/>
            <ac:spMk id="2" creationId="{7BCC3537-2168-50C7-7B6F-65C44CCB5AFA}"/>
          </ac:spMkLst>
        </pc:spChg>
        <pc:spChg chg="mod">
          <ac:chgData name="Brian Nagao" userId="5a23d0acc8f28faf" providerId="LiveId" clId="{C26AA8AA-7AFE-49BE-A1BC-396EF04C38DA}" dt="2023-05-12T23:04:38.937" v="6751" actId="6549"/>
          <ac:spMkLst>
            <pc:docMk/>
            <pc:sldMk cId="72919868" sldId="347"/>
            <ac:spMk id="3" creationId="{547D504D-ED47-CC5A-08BD-0BA99FF03921}"/>
          </ac:spMkLst>
        </pc:spChg>
      </pc:sldChg>
      <pc:sldChg chg="modSp add modAnim">
        <pc:chgData name="Brian Nagao" userId="5a23d0acc8f28faf" providerId="LiveId" clId="{C26AA8AA-7AFE-49BE-A1BC-396EF04C38DA}" dt="2023-05-12T23:04:44.202" v="6754" actId="6549"/>
        <pc:sldMkLst>
          <pc:docMk/>
          <pc:sldMk cId="35709537" sldId="348"/>
        </pc:sldMkLst>
        <pc:spChg chg="mod">
          <ac:chgData name="Brian Nagao" userId="5a23d0acc8f28faf" providerId="LiveId" clId="{C26AA8AA-7AFE-49BE-A1BC-396EF04C38DA}" dt="2023-05-12T23:04:44.202" v="6754" actId="6549"/>
          <ac:spMkLst>
            <pc:docMk/>
            <pc:sldMk cId="35709537" sldId="348"/>
            <ac:spMk id="3" creationId="{547D504D-ED47-CC5A-08BD-0BA99FF03921}"/>
          </ac:spMkLst>
        </pc:spChg>
      </pc:sldChg>
      <pc:sldChg chg="modSp add del modAnim">
        <pc:chgData name="Brian Nagao" userId="5a23d0acc8f28faf" providerId="LiveId" clId="{C26AA8AA-7AFE-49BE-A1BC-396EF04C38DA}" dt="2023-05-12T22:53:43.505" v="6555" actId="47"/>
        <pc:sldMkLst>
          <pc:docMk/>
          <pc:sldMk cId="161813682" sldId="348"/>
        </pc:sldMkLst>
        <pc:spChg chg="mod">
          <ac:chgData name="Brian Nagao" userId="5a23d0acc8f28faf" providerId="LiveId" clId="{C26AA8AA-7AFE-49BE-A1BC-396EF04C38DA}" dt="2023-05-12T22:51:26.118" v="6518" actId="6549"/>
          <ac:spMkLst>
            <pc:docMk/>
            <pc:sldMk cId="161813682" sldId="348"/>
            <ac:spMk id="3" creationId="{547D504D-ED47-CC5A-08BD-0BA99FF03921}"/>
          </ac:spMkLst>
        </pc:spChg>
      </pc:sldChg>
      <pc:sldChg chg="new del">
        <pc:chgData name="Brian Nagao" userId="5a23d0acc8f28faf" providerId="LiveId" clId="{C26AA8AA-7AFE-49BE-A1BC-396EF04C38DA}" dt="2023-05-12T22:50:07.100" v="6495" actId="47"/>
        <pc:sldMkLst>
          <pc:docMk/>
          <pc:sldMk cId="3108846090" sldId="348"/>
        </pc:sldMkLst>
      </pc:sldChg>
      <pc:sldChg chg="modSp add modAnim">
        <pc:chgData name="Brian Nagao" userId="5a23d0acc8f28faf" providerId="LiveId" clId="{C26AA8AA-7AFE-49BE-A1BC-396EF04C38DA}" dt="2023-05-12T23:04:21.995" v="6743" actId="6549"/>
        <pc:sldMkLst>
          <pc:docMk/>
          <pc:sldMk cId="3943730808" sldId="349"/>
        </pc:sldMkLst>
        <pc:spChg chg="mod">
          <ac:chgData name="Brian Nagao" userId="5a23d0acc8f28faf" providerId="LiveId" clId="{C26AA8AA-7AFE-49BE-A1BC-396EF04C38DA}" dt="2023-05-12T23:04:21.995" v="6743" actId="6549"/>
          <ac:spMkLst>
            <pc:docMk/>
            <pc:sldMk cId="3943730808" sldId="349"/>
            <ac:spMk id="3" creationId="{547D504D-ED47-CC5A-08BD-0BA99FF03921}"/>
          </ac:spMkLst>
        </pc:spChg>
      </pc:sldChg>
      <pc:sldChg chg="modSp add modAnim">
        <pc:chgData name="Brian Nagao" userId="5a23d0acc8f28faf" providerId="LiveId" clId="{C26AA8AA-7AFE-49BE-A1BC-396EF04C38DA}" dt="2023-05-12T23:04:29.404" v="6748" actId="6549"/>
        <pc:sldMkLst>
          <pc:docMk/>
          <pc:sldMk cId="400029751" sldId="350"/>
        </pc:sldMkLst>
        <pc:spChg chg="mod">
          <ac:chgData name="Brian Nagao" userId="5a23d0acc8f28faf" providerId="LiveId" clId="{C26AA8AA-7AFE-49BE-A1BC-396EF04C38DA}" dt="2023-05-12T23:04:29.404" v="6748" actId="6549"/>
          <ac:spMkLst>
            <pc:docMk/>
            <pc:sldMk cId="400029751" sldId="350"/>
            <ac:spMk id="3" creationId="{547D504D-ED47-CC5A-08BD-0BA99FF03921}"/>
          </ac:spMkLst>
        </pc:spChg>
      </pc:sldChg>
      <pc:sldChg chg="modSp add mod modAnim">
        <pc:chgData name="Brian Nagao" userId="5a23d0acc8f28faf" providerId="LiveId" clId="{C26AA8AA-7AFE-49BE-A1BC-396EF04C38DA}" dt="2023-05-12T23:30:08.826" v="6988" actId="6549"/>
        <pc:sldMkLst>
          <pc:docMk/>
          <pc:sldMk cId="1855636692" sldId="351"/>
        </pc:sldMkLst>
        <pc:spChg chg="mod">
          <ac:chgData name="Brian Nagao" userId="5a23d0acc8f28faf" providerId="LiveId" clId="{C26AA8AA-7AFE-49BE-A1BC-396EF04C38DA}" dt="2023-05-12T23:30:08.826" v="6988" actId="6549"/>
          <ac:spMkLst>
            <pc:docMk/>
            <pc:sldMk cId="1855636692" sldId="351"/>
            <ac:spMk id="3" creationId="{547D504D-ED47-CC5A-08BD-0BA99FF03921}"/>
          </ac:spMkLst>
        </pc:spChg>
      </pc:sldChg>
      <pc:sldChg chg="new del">
        <pc:chgData name="Brian Nagao" userId="5a23d0acc8f28faf" providerId="LiveId" clId="{C26AA8AA-7AFE-49BE-A1BC-396EF04C38DA}" dt="2023-05-12T23:01:56.439" v="6675" actId="47"/>
        <pc:sldMkLst>
          <pc:docMk/>
          <pc:sldMk cId="2384904437" sldId="351"/>
        </pc:sldMkLst>
      </pc:sldChg>
      <pc:sldChg chg="modSp add mod modAnim">
        <pc:chgData name="Brian Nagao" userId="5a23d0acc8f28faf" providerId="LiveId" clId="{C26AA8AA-7AFE-49BE-A1BC-396EF04C38DA}" dt="2023-05-12T23:30:40.326" v="6992" actId="255"/>
        <pc:sldMkLst>
          <pc:docMk/>
          <pc:sldMk cId="2411671049" sldId="352"/>
        </pc:sldMkLst>
        <pc:spChg chg="mod">
          <ac:chgData name="Brian Nagao" userId="5a23d0acc8f28faf" providerId="LiveId" clId="{C26AA8AA-7AFE-49BE-A1BC-396EF04C38DA}" dt="2023-05-12T23:30:40.326" v="6992" actId="255"/>
          <ac:spMkLst>
            <pc:docMk/>
            <pc:sldMk cId="2411671049" sldId="352"/>
            <ac:spMk id="3" creationId="{547D504D-ED47-CC5A-08BD-0BA99FF03921}"/>
          </ac:spMkLst>
        </pc:spChg>
      </pc:sldChg>
      <pc:sldChg chg="new del">
        <pc:chgData name="Brian Nagao" userId="5a23d0acc8f28faf" providerId="LiveId" clId="{C26AA8AA-7AFE-49BE-A1BC-396EF04C38DA}" dt="2023-05-12T23:09:23.516" v="6824" actId="47"/>
        <pc:sldMkLst>
          <pc:docMk/>
          <pc:sldMk cId="2055379100" sldId="353"/>
        </pc:sldMkLst>
      </pc:sldChg>
      <pc:sldChg chg="modSp add modAnim">
        <pc:chgData name="Brian Nagao" userId="5a23d0acc8f28faf" providerId="LiveId" clId="{C26AA8AA-7AFE-49BE-A1BC-396EF04C38DA}" dt="2023-05-12T23:10:23.607" v="6853" actId="20577"/>
        <pc:sldMkLst>
          <pc:docMk/>
          <pc:sldMk cId="3712315011" sldId="353"/>
        </pc:sldMkLst>
        <pc:spChg chg="mod">
          <ac:chgData name="Brian Nagao" userId="5a23d0acc8f28faf" providerId="LiveId" clId="{C26AA8AA-7AFE-49BE-A1BC-396EF04C38DA}" dt="2023-05-12T23:10:23.607" v="6853" actId="20577"/>
          <ac:spMkLst>
            <pc:docMk/>
            <pc:sldMk cId="3712315011" sldId="353"/>
            <ac:spMk id="3" creationId="{547D504D-ED47-CC5A-08BD-0BA99FF03921}"/>
          </ac:spMkLst>
        </pc:spChg>
      </pc:sldChg>
      <pc:sldChg chg="modSp add modAnim">
        <pc:chgData name="Brian Nagao" userId="5a23d0acc8f28faf" providerId="LiveId" clId="{C26AA8AA-7AFE-49BE-A1BC-396EF04C38DA}" dt="2023-05-12T23:11:54.137" v="6881" actId="20577"/>
        <pc:sldMkLst>
          <pc:docMk/>
          <pc:sldMk cId="643405847" sldId="354"/>
        </pc:sldMkLst>
        <pc:spChg chg="mod">
          <ac:chgData name="Brian Nagao" userId="5a23d0acc8f28faf" providerId="LiveId" clId="{C26AA8AA-7AFE-49BE-A1BC-396EF04C38DA}" dt="2023-05-12T23:11:54.137" v="6881" actId="20577"/>
          <ac:spMkLst>
            <pc:docMk/>
            <pc:sldMk cId="643405847" sldId="354"/>
            <ac:spMk id="3" creationId="{547D504D-ED47-CC5A-08BD-0BA99FF03921}"/>
          </ac:spMkLst>
        </pc:spChg>
      </pc:sldChg>
      <pc:sldChg chg="new del">
        <pc:chgData name="Brian Nagao" userId="5a23d0acc8f28faf" providerId="LiveId" clId="{C26AA8AA-7AFE-49BE-A1BC-396EF04C38DA}" dt="2023-05-12T23:12:23.557" v="6883" actId="47"/>
        <pc:sldMkLst>
          <pc:docMk/>
          <pc:sldMk cId="876630950" sldId="355"/>
        </pc:sldMkLst>
      </pc:sldChg>
      <pc:sldChg chg="modSp add mod modAnim">
        <pc:chgData name="Brian Nagao" userId="5a23d0acc8f28faf" providerId="LiveId" clId="{C26AA8AA-7AFE-49BE-A1BC-396EF04C38DA}" dt="2023-05-12T23:32:58.828" v="6993" actId="20577"/>
        <pc:sldMkLst>
          <pc:docMk/>
          <pc:sldMk cId="1681007206" sldId="355"/>
        </pc:sldMkLst>
        <pc:spChg chg="mod">
          <ac:chgData name="Brian Nagao" userId="5a23d0acc8f28faf" providerId="LiveId" clId="{C26AA8AA-7AFE-49BE-A1BC-396EF04C38DA}" dt="2023-05-12T23:32:58.828" v="6993" actId="20577"/>
          <ac:spMkLst>
            <pc:docMk/>
            <pc:sldMk cId="1681007206" sldId="355"/>
            <ac:spMk id="3" creationId="{547D504D-ED47-CC5A-08BD-0BA99FF03921}"/>
          </ac:spMkLst>
        </pc:spChg>
      </pc:sldChg>
      <pc:sldChg chg="modSp add mod modAnim">
        <pc:chgData name="Brian Nagao" userId="5a23d0acc8f28faf" providerId="LiveId" clId="{C26AA8AA-7AFE-49BE-A1BC-396EF04C38DA}" dt="2023-05-12T23:15:03.556" v="6958" actId="20577"/>
        <pc:sldMkLst>
          <pc:docMk/>
          <pc:sldMk cId="2626738093" sldId="356"/>
        </pc:sldMkLst>
        <pc:spChg chg="mod">
          <ac:chgData name="Brian Nagao" userId="5a23d0acc8f28faf" providerId="LiveId" clId="{C26AA8AA-7AFE-49BE-A1BC-396EF04C38DA}" dt="2023-05-12T23:15:03.556" v="6958" actId="20577"/>
          <ac:spMkLst>
            <pc:docMk/>
            <pc:sldMk cId="2626738093" sldId="356"/>
            <ac:spMk id="3" creationId="{547D504D-ED47-CC5A-08BD-0BA99FF03921}"/>
          </ac:spMkLst>
        </pc:spChg>
      </pc:sldChg>
      <pc:sldMasterChg chg="modSldLayout">
        <pc:chgData name="Brian Nagao" userId="5a23d0acc8f28faf" providerId="LiveId" clId="{C26AA8AA-7AFE-49BE-A1BC-396EF04C38DA}" dt="2023-05-05T18:24:31.511" v="3533"/>
        <pc:sldMasterMkLst>
          <pc:docMk/>
          <pc:sldMasterMk cId="2743480793" sldId="2147483694"/>
        </pc:sldMasterMkLst>
        <pc:sldLayoutChg chg="addSp">
          <pc:chgData name="Brian Nagao" userId="5a23d0acc8f28faf" providerId="LiveId" clId="{C26AA8AA-7AFE-49BE-A1BC-396EF04C38DA}" dt="2023-05-05T18:24:31.511" v="3533"/>
          <pc:sldLayoutMkLst>
            <pc:docMk/>
            <pc:sldMasterMk cId="2743480793" sldId="2147483694"/>
            <pc:sldLayoutMk cId="666843082" sldId="2147483696"/>
          </pc:sldLayoutMkLst>
          <pc:spChg chg="add">
            <ac:chgData name="Brian Nagao" userId="5a23d0acc8f28faf" providerId="LiveId" clId="{C26AA8AA-7AFE-49BE-A1BC-396EF04C38DA}" dt="2023-05-05T18:24:31.511" v="3533"/>
            <ac:spMkLst>
              <pc:docMk/>
              <pc:sldMasterMk cId="2743480793" sldId="2147483694"/>
              <pc:sldLayoutMk cId="666843082" sldId="2147483696"/>
              <ac:spMk id="7" creationId="{B07751DB-DD5C-B05F-A6F2-B0FF29B7E6BA}"/>
            </ac:spMkLst>
          </pc:spChg>
        </pc:sldLayoutChg>
      </pc:sldMasterChg>
      <pc:sldMasterChg chg="modSldLayout">
        <pc:chgData name="Brian Nagao" userId="5a23d0acc8f28faf" providerId="LiveId" clId="{C26AA8AA-7AFE-49BE-A1BC-396EF04C38DA}" dt="2023-05-05T18:24:02.991" v="3522"/>
        <pc:sldMasterMkLst>
          <pc:docMk/>
          <pc:sldMasterMk cId="4097229073" sldId="2147483694"/>
        </pc:sldMasterMkLst>
        <pc:sldLayoutChg chg="addSp">
          <pc:chgData name="Brian Nagao" userId="5a23d0acc8f28faf" providerId="LiveId" clId="{C26AA8AA-7AFE-49BE-A1BC-396EF04C38DA}" dt="2023-05-05T18:24:02.991" v="3522"/>
          <pc:sldLayoutMkLst>
            <pc:docMk/>
            <pc:sldMasterMk cId="4097229073" sldId="2147483694"/>
            <pc:sldLayoutMk cId="3138057524" sldId="2147483696"/>
          </pc:sldLayoutMkLst>
          <pc:spChg chg="add">
            <ac:chgData name="Brian Nagao" userId="5a23d0acc8f28faf" providerId="LiveId" clId="{C26AA8AA-7AFE-49BE-A1BC-396EF04C38DA}" dt="2023-05-05T18:24:02.991" v="3522"/>
            <ac:spMkLst>
              <pc:docMk/>
              <pc:sldMasterMk cId="4097229073" sldId="2147483694"/>
              <pc:sldLayoutMk cId="3138057524" sldId="2147483696"/>
              <ac:spMk id="7" creationId="{2769A637-A60F-F41E-DC6A-9AE1C1FBB397}"/>
            </ac:spMkLst>
          </pc:spChg>
        </pc:sldLayoutChg>
      </pc:sldMasterChg>
    </pc:docChg>
  </pc:docChgLst>
  <pc:docChgLst>
    <pc:chgData name="Brian Nagao" userId="5a23d0acc8f28faf" providerId="LiveId" clId="{6EAAEECD-A405-4639-8A32-EB88168D19E1}"/>
    <pc:docChg chg="undo custSel addSld delSld modSld sldOrd">
      <pc:chgData name="Brian Nagao" userId="5a23d0acc8f28faf" providerId="LiveId" clId="{6EAAEECD-A405-4639-8A32-EB88168D19E1}" dt="2023-03-22T23:25:40.386" v="4027" actId="27636"/>
      <pc:docMkLst>
        <pc:docMk/>
      </pc:docMkLst>
      <pc:sldChg chg="modSp mod">
        <pc:chgData name="Brian Nagao" userId="5a23d0acc8f28faf" providerId="LiveId" clId="{6EAAEECD-A405-4639-8A32-EB88168D19E1}" dt="2023-03-20T18:54:20.725" v="61" actId="20577"/>
        <pc:sldMkLst>
          <pc:docMk/>
          <pc:sldMk cId="1417171167" sldId="256"/>
        </pc:sldMkLst>
        <pc:spChg chg="mod">
          <ac:chgData name="Brian Nagao" userId="5a23d0acc8f28faf" providerId="LiveId" clId="{6EAAEECD-A405-4639-8A32-EB88168D19E1}" dt="2023-03-20T18:53:25.159" v="12" actId="20577"/>
          <ac:spMkLst>
            <pc:docMk/>
            <pc:sldMk cId="1417171167" sldId="256"/>
            <ac:spMk id="2" creationId="{00000000-0000-0000-0000-000000000000}"/>
          </ac:spMkLst>
        </pc:spChg>
        <pc:spChg chg="mod">
          <ac:chgData name="Brian Nagao" userId="5a23d0acc8f28faf" providerId="LiveId" clId="{6EAAEECD-A405-4639-8A32-EB88168D19E1}" dt="2023-03-20T18:54:20.725" v="61" actId="20577"/>
          <ac:spMkLst>
            <pc:docMk/>
            <pc:sldMk cId="1417171167" sldId="256"/>
            <ac:spMk id="3" creationId="{00000000-0000-0000-0000-000000000000}"/>
          </ac:spMkLst>
        </pc:spChg>
      </pc:sldChg>
      <pc:sldChg chg="modSp mod">
        <pc:chgData name="Brian Nagao" userId="5a23d0acc8f28faf" providerId="LiveId" clId="{6EAAEECD-A405-4639-8A32-EB88168D19E1}" dt="2023-03-21T19:49:37.097" v="1922" actId="6549"/>
        <pc:sldMkLst>
          <pc:docMk/>
          <pc:sldMk cId="1262087689" sldId="257"/>
        </pc:sldMkLst>
        <pc:spChg chg="mod">
          <ac:chgData name="Brian Nagao" userId="5a23d0acc8f28faf" providerId="LiveId" clId="{6EAAEECD-A405-4639-8A32-EB88168D19E1}" dt="2023-03-21T19:49:37.097" v="1922" actId="6549"/>
          <ac:spMkLst>
            <pc:docMk/>
            <pc:sldMk cId="1262087689" sldId="257"/>
            <ac:spMk id="3" creationId="{00000000-0000-0000-0000-000000000000}"/>
          </ac:spMkLst>
        </pc:spChg>
      </pc:sldChg>
      <pc:sldChg chg="modSp mod">
        <pc:chgData name="Brian Nagao" userId="5a23d0acc8f28faf" providerId="LiveId" clId="{6EAAEECD-A405-4639-8A32-EB88168D19E1}" dt="2023-03-21T19:50:03.444" v="1929" actId="20577"/>
        <pc:sldMkLst>
          <pc:docMk/>
          <pc:sldMk cId="2522513157" sldId="258"/>
        </pc:sldMkLst>
        <pc:spChg chg="mod">
          <ac:chgData name="Brian Nagao" userId="5a23d0acc8f28faf" providerId="LiveId" clId="{6EAAEECD-A405-4639-8A32-EB88168D19E1}" dt="2023-03-21T19:50:03.444" v="1929" actId="20577"/>
          <ac:spMkLst>
            <pc:docMk/>
            <pc:sldMk cId="2522513157" sldId="258"/>
            <ac:spMk id="2" creationId="{00000000-0000-0000-0000-000000000000}"/>
          </ac:spMkLst>
        </pc:spChg>
      </pc:sldChg>
      <pc:sldChg chg="modSp mod">
        <pc:chgData name="Brian Nagao" userId="5a23d0acc8f28faf" providerId="LiveId" clId="{6EAAEECD-A405-4639-8A32-EB88168D19E1}" dt="2023-03-21T19:53:31.567" v="1957" actId="6549"/>
        <pc:sldMkLst>
          <pc:docMk/>
          <pc:sldMk cId="3470365553" sldId="259"/>
        </pc:sldMkLst>
        <pc:spChg chg="mod">
          <ac:chgData name="Brian Nagao" userId="5a23d0acc8f28faf" providerId="LiveId" clId="{6EAAEECD-A405-4639-8A32-EB88168D19E1}" dt="2023-03-21T19:53:31.567" v="1957" actId="6549"/>
          <ac:spMkLst>
            <pc:docMk/>
            <pc:sldMk cId="3470365553" sldId="259"/>
            <ac:spMk id="3" creationId="{00000000-0000-0000-0000-000000000000}"/>
          </ac:spMkLst>
        </pc:spChg>
      </pc:sldChg>
      <pc:sldChg chg="modSp mod">
        <pc:chgData name="Brian Nagao" userId="5a23d0acc8f28faf" providerId="LiveId" clId="{6EAAEECD-A405-4639-8A32-EB88168D19E1}" dt="2023-03-21T20:00:20.130" v="2026" actId="20577"/>
        <pc:sldMkLst>
          <pc:docMk/>
          <pc:sldMk cId="1434303316" sldId="260"/>
        </pc:sldMkLst>
        <pc:spChg chg="mod">
          <ac:chgData name="Brian Nagao" userId="5a23d0acc8f28faf" providerId="LiveId" clId="{6EAAEECD-A405-4639-8A32-EB88168D19E1}" dt="2023-03-21T20:00:20.130" v="2026" actId="20577"/>
          <ac:spMkLst>
            <pc:docMk/>
            <pc:sldMk cId="1434303316" sldId="260"/>
            <ac:spMk id="3" creationId="{00000000-0000-0000-0000-000000000000}"/>
          </ac:spMkLst>
        </pc:spChg>
      </pc:sldChg>
      <pc:sldChg chg="ord">
        <pc:chgData name="Brian Nagao" userId="5a23d0acc8f28faf" providerId="LiveId" clId="{6EAAEECD-A405-4639-8A32-EB88168D19E1}" dt="2023-03-20T22:39:23.014" v="405"/>
        <pc:sldMkLst>
          <pc:docMk/>
          <pc:sldMk cId="2915912878" sldId="262"/>
        </pc:sldMkLst>
      </pc:sldChg>
      <pc:sldChg chg="modSp mod">
        <pc:chgData name="Brian Nagao" userId="5a23d0acc8f28faf" providerId="LiveId" clId="{6EAAEECD-A405-4639-8A32-EB88168D19E1}" dt="2023-03-21T19:57:33.592" v="2009" actId="20577"/>
        <pc:sldMkLst>
          <pc:docMk/>
          <pc:sldMk cId="4288473872" sldId="263"/>
        </pc:sldMkLst>
        <pc:spChg chg="mod">
          <ac:chgData name="Brian Nagao" userId="5a23d0acc8f28faf" providerId="LiveId" clId="{6EAAEECD-A405-4639-8A32-EB88168D19E1}" dt="2023-03-21T19:57:33.592" v="2009" actId="20577"/>
          <ac:spMkLst>
            <pc:docMk/>
            <pc:sldMk cId="4288473872" sldId="263"/>
            <ac:spMk id="3" creationId="{00000000-0000-0000-0000-000000000000}"/>
          </ac:spMkLst>
        </pc:spChg>
      </pc:sldChg>
      <pc:sldChg chg="modSp mod">
        <pc:chgData name="Brian Nagao" userId="5a23d0acc8f28faf" providerId="LiveId" clId="{6EAAEECD-A405-4639-8A32-EB88168D19E1}" dt="2023-03-21T20:23:34.904" v="2027" actId="20577"/>
        <pc:sldMkLst>
          <pc:docMk/>
          <pc:sldMk cId="857106510" sldId="264"/>
        </pc:sldMkLst>
        <pc:spChg chg="mod">
          <ac:chgData name="Brian Nagao" userId="5a23d0acc8f28faf" providerId="LiveId" clId="{6EAAEECD-A405-4639-8A32-EB88168D19E1}" dt="2023-03-21T20:23:34.904" v="2027" actId="20577"/>
          <ac:spMkLst>
            <pc:docMk/>
            <pc:sldMk cId="857106510" sldId="264"/>
            <ac:spMk id="3" creationId="{00000000-0000-0000-0000-000000000000}"/>
          </ac:spMkLst>
        </pc:spChg>
      </pc:sldChg>
      <pc:sldChg chg="modSp mod">
        <pc:chgData name="Brian Nagao" userId="5a23d0acc8f28faf" providerId="LiveId" clId="{6EAAEECD-A405-4639-8A32-EB88168D19E1}" dt="2023-03-21T20:28:39.278" v="2058" actId="20577"/>
        <pc:sldMkLst>
          <pc:docMk/>
          <pc:sldMk cId="809391183" sldId="266"/>
        </pc:sldMkLst>
        <pc:spChg chg="mod">
          <ac:chgData name="Brian Nagao" userId="5a23d0acc8f28faf" providerId="LiveId" clId="{6EAAEECD-A405-4639-8A32-EB88168D19E1}" dt="2023-03-21T20:28:39.278" v="2058" actId="20577"/>
          <ac:spMkLst>
            <pc:docMk/>
            <pc:sldMk cId="809391183" sldId="266"/>
            <ac:spMk id="3" creationId="{00000000-0000-0000-0000-000000000000}"/>
          </ac:spMkLst>
        </pc:spChg>
      </pc:sldChg>
      <pc:sldChg chg="modSp mod ord">
        <pc:chgData name="Brian Nagao" userId="5a23d0acc8f28faf" providerId="LiveId" clId="{6EAAEECD-A405-4639-8A32-EB88168D19E1}" dt="2023-03-21T20:53:29.950" v="2377" actId="20577"/>
        <pc:sldMkLst>
          <pc:docMk/>
          <pc:sldMk cId="1343689663" sldId="267"/>
        </pc:sldMkLst>
        <pc:spChg chg="mod">
          <ac:chgData name="Brian Nagao" userId="5a23d0acc8f28faf" providerId="LiveId" clId="{6EAAEECD-A405-4639-8A32-EB88168D19E1}" dt="2023-03-21T00:26:08.670" v="920" actId="20577"/>
          <ac:spMkLst>
            <pc:docMk/>
            <pc:sldMk cId="1343689663" sldId="267"/>
            <ac:spMk id="2" creationId="{00000000-0000-0000-0000-000000000000}"/>
          </ac:spMkLst>
        </pc:spChg>
        <pc:spChg chg="mod">
          <ac:chgData name="Brian Nagao" userId="5a23d0acc8f28faf" providerId="LiveId" clId="{6EAAEECD-A405-4639-8A32-EB88168D19E1}" dt="2023-03-21T20:53:29.950" v="2377" actId="20577"/>
          <ac:spMkLst>
            <pc:docMk/>
            <pc:sldMk cId="1343689663" sldId="267"/>
            <ac:spMk id="3" creationId="{00000000-0000-0000-0000-000000000000}"/>
          </ac:spMkLst>
        </pc:spChg>
      </pc:sldChg>
      <pc:sldChg chg="modSp mod ord">
        <pc:chgData name="Brian Nagao" userId="5a23d0acc8f28faf" providerId="LiveId" clId="{6EAAEECD-A405-4639-8A32-EB88168D19E1}" dt="2023-03-21T20:53:55.601" v="2378" actId="20577"/>
        <pc:sldMkLst>
          <pc:docMk/>
          <pc:sldMk cId="3844803025" sldId="268"/>
        </pc:sldMkLst>
        <pc:spChg chg="mod">
          <ac:chgData name="Brian Nagao" userId="5a23d0acc8f28faf" providerId="LiveId" clId="{6EAAEECD-A405-4639-8A32-EB88168D19E1}" dt="2023-03-21T00:26:16.155" v="921"/>
          <ac:spMkLst>
            <pc:docMk/>
            <pc:sldMk cId="3844803025" sldId="268"/>
            <ac:spMk id="2" creationId="{00000000-0000-0000-0000-000000000000}"/>
          </ac:spMkLst>
        </pc:spChg>
        <pc:spChg chg="mod">
          <ac:chgData name="Brian Nagao" userId="5a23d0acc8f28faf" providerId="LiveId" clId="{6EAAEECD-A405-4639-8A32-EB88168D19E1}" dt="2023-03-21T20:53:55.601" v="2378" actId="20577"/>
          <ac:spMkLst>
            <pc:docMk/>
            <pc:sldMk cId="3844803025" sldId="268"/>
            <ac:spMk id="3" creationId="{00000000-0000-0000-0000-000000000000}"/>
          </ac:spMkLst>
        </pc:spChg>
        <pc:spChg chg="mod">
          <ac:chgData name="Brian Nagao" userId="5a23d0acc8f28faf" providerId="LiveId" clId="{6EAAEECD-A405-4639-8A32-EB88168D19E1}" dt="2023-03-20T23:14:53.098" v="766" actId="20577"/>
          <ac:spMkLst>
            <pc:docMk/>
            <pc:sldMk cId="3844803025" sldId="268"/>
            <ac:spMk id="7" creationId="{00000000-0000-0000-0000-000000000000}"/>
          </ac:spMkLst>
        </pc:spChg>
        <pc:spChg chg="mod">
          <ac:chgData name="Brian Nagao" userId="5a23d0acc8f28faf" providerId="LiveId" clId="{6EAAEECD-A405-4639-8A32-EB88168D19E1}" dt="2023-03-20T23:14:56.824" v="771" actId="20577"/>
          <ac:spMkLst>
            <pc:docMk/>
            <pc:sldMk cId="3844803025" sldId="268"/>
            <ac:spMk id="10" creationId="{00000000-0000-0000-0000-000000000000}"/>
          </ac:spMkLst>
        </pc:spChg>
      </pc:sldChg>
      <pc:sldChg chg="modSp mod">
        <pc:chgData name="Brian Nagao" userId="5a23d0acc8f28faf" providerId="LiveId" clId="{6EAAEECD-A405-4639-8A32-EB88168D19E1}" dt="2023-03-21T20:54:58.807" v="2379" actId="20577"/>
        <pc:sldMkLst>
          <pc:docMk/>
          <pc:sldMk cId="1826017832" sldId="269"/>
        </pc:sldMkLst>
        <pc:spChg chg="mod">
          <ac:chgData name="Brian Nagao" userId="5a23d0acc8f28faf" providerId="LiveId" clId="{6EAAEECD-A405-4639-8A32-EB88168D19E1}" dt="2023-03-21T00:26:20.088" v="922"/>
          <ac:spMkLst>
            <pc:docMk/>
            <pc:sldMk cId="1826017832" sldId="269"/>
            <ac:spMk id="2" creationId="{00000000-0000-0000-0000-000000000000}"/>
          </ac:spMkLst>
        </pc:spChg>
        <pc:spChg chg="mod">
          <ac:chgData name="Brian Nagao" userId="5a23d0acc8f28faf" providerId="LiveId" clId="{6EAAEECD-A405-4639-8A32-EB88168D19E1}" dt="2023-03-21T20:54:58.807" v="2379" actId="20577"/>
          <ac:spMkLst>
            <pc:docMk/>
            <pc:sldMk cId="1826017832" sldId="269"/>
            <ac:spMk id="3" creationId="{00000000-0000-0000-0000-000000000000}"/>
          </ac:spMkLst>
        </pc:spChg>
      </pc:sldChg>
      <pc:sldChg chg="modSp mod ord">
        <pc:chgData name="Brian Nagao" userId="5a23d0acc8f28faf" providerId="LiveId" clId="{6EAAEECD-A405-4639-8A32-EB88168D19E1}" dt="2023-03-21T20:33:47.111" v="2226" actId="20577"/>
        <pc:sldMkLst>
          <pc:docMk/>
          <pc:sldMk cId="1821189258" sldId="270"/>
        </pc:sldMkLst>
        <pc:spChg chg="mod">
          <ac:chgData name="Brian Nagao" userId="5a23d0acc8f28faf" providerId="LiveId" clId="{6EAAEECD-A405-4639-8A32-EB88168D19E1}" dt="2023-03-21T20:33:47.111" v="2226" actId="20577"/>
          <ac:spMkLst>
            <pc:docMk/>
            <pc:sldMk cId="1821189258" sldId="270"/>
            <ac:spMk id="3" creationId="{00000000-0000-0000-0000-000000000000}"/>
          </ac:spMkLst>
        </pc:spChg>
      </pc:sldChg>
      <pc:sldChg chg="modSp mod ord">
        <pc:chgData name="Brian Nagao" userId="5a23d0acc8f28faf" providerId="LiveId" clId="{6EAAEECD-A405-4639-8A32-EB88168D19E1}" dt="2023-03-22T19:25:37.971" v="3104" actId="6549"/>
        <pc:sldMkLst>
          <pc:docMk/>
          <pc:sldMk cId="1915125786" sldId="271"/>
        </pc:sldMkLst>
        <pc:spChg chg="mod">
          <ac:chgData name="Brian Nagao" userId="5a23d0acc8f28faf" providerId="LiveId" clId="{6EAAEECD-A405-4639-8A32-EB88168D19E1}" dt="2023-03-22T19:25:37.971" v="3104" actId="6549"/>
          <ac:spMkLst>
            <pc:docMk/>
            <pc:sldMk cId="1915125786" sldId="271"/>
            <ac:spMk id="3" creationId="{00000000-0000-0000-0000-000000000000}"/>
          </ac:spMkLst>
        </pc:spChg>
      </pc:sldChg>
      <pc:sldChg chg="modSp mod ord">
        <pc:chgData name="Brian Nagao" userId="5a23d0acc8f28faf" providerId="LiveId" clId="{6EAAEECD-A405-4639-8A32-EB88168D19E1}" dt="2023-03-22T20:01:41.021" v="3374" actId="115"/>
        <pc:sldMkLst>
          <pc:docMk/>
          <pc:sldMk cId="4039152448" sldId="275"/>
        </pc:sldMkLst>
        <pc:spChg chg="mod">
          <ac:chgData name="Brian Nagao" userId="5a23d0acc8f28faf" providerId="LiveId" clId="{6EAAEECD-A405-4639-8A32-EB88168D19E1}" dt="2023-03-22T20:01:41.021" v="3374" actId="115"/>
          <ac:spMkLst>
            <pc:docMk/>
            <pc:sldMk cId="4039152448" sldId="275"/>
            <ac:spMk id="3" creationId="{00000000-0000-0000-0000-000000000000}"/>
          </ac:spMkLst>
        </pc:spChg>
      </pc:sldChg>
      <pc:sldChg chg="del ord">
        <pc:chgData name="Brian Nagao" userId="5a23d0acc8f28faf" providerId="LiveId" clId="{6EAAEECD-A405-4639-8A32-EB88168D19E1}" dt="2023-03-20T23:26:01.344" v="883" actId="47"/>
        <pc:sldMkLst>
          <pc:docMk/>
          <pc:sldMk cId="2633773517" sldId="276"/>
        </pc:sldMkLst>
      </pc:sldChg>
      <pc:sldChg chg="addSp delSp modSp mod ord">
        <pc:chgData name="Brian Nagao" userId="5a23d0acc8f28faf" providerId="LiveId" clId="{6EAAEECD-A405-4639-8A32-EB88168D19E1}" dt="2023-03-21T21:01:26.211" v="2689" actId="14100"/>
        <pc:sldMkLst>
          <pc:docMk/>
          <pc:sldMk cId="601639676" sldId="278"/>
        </pc:sldMkLst>
        <pc:spChg chg="mod">
          <ac:chgData name="Brian Nagao" userId="5a23d0acc8f28faf" providerId="LiveId" clId="{6EAAEECD-A405-4639-8A32-EB88168D19E1}" dt="2023-03-21T00:26:27.043" v="923"/>
          <ac:spMkLst>
            <pc:docMk/>
            <pc:sldMk cId="601639676" sldId="278"/>
            <ac:spMk id="2" creationId="{00000000-0000-0000-0000-000000000000}"/>
          </ac:spMkLst>
        </pc:spChg>
        <pc:spChg chg="add mod">
          <ac:chgData name="Brian Nagao" userId="5a23d0acc8f28faf" providerId="LiveId" clId="{6EAAEECD-A405-4639-8A32-EB88168D19E1}" dt="2023-03-21T21:00:39.092" v="2644" actId="20577"/>
          <ac:spMkLst>
            <pc:docMk/>
            <pc:sldMk cId="601639676" sldId="278"/>
            <ac:spMk id="4" creationId="{CC0BD4FA-D2F0-5B71-5A6F-E67BB6622012}"/>
          </ac:spMkLst>
        </pc:spChg>
        <pc:spChg chg="mod">
          <ac:chgData name="Brian Nagao" userId="5a23d0acc8f28faf" providerId="LiveId" clId="{6EAAEECD-A405-4639-8A32-EB88168D19E1}" dt="2023-03-21T20:59:35.269" v="2573" actId="20577"/>
          <ac:spMkLst>
            <pc:docMk/>
            <pc:sldMk cId="601639676" sldId="278"/>
            <ac:spMk id="5" creationId="{00000000-0000-0000-0000-000000000000}"/>
          </ac:spMkLst>
        </pc:spChg>
        <pc:spChg chg="add mod">
          <ac:chgData name="Brian Nagao" userId="5a23d0acc8f28faf" providerId="LiveId" clId="{6EAAEECD-A405-4639-8A32-EB88168D19E1}" dt="2023-03-21T21:00:57.193" v="2651" actId="20577"/>
          <ac:spMkLst>
            <pc:docMk/>
            <pc:sldMk cId="601639676" sldId="278"/>
            <ac:spMk id="6" creationId="{724B64C6-198D-81CE-3CCE-CED0D2EAD88F}"/>
          </ac:spMkLst>
        </pc:spChg>
        <pc:spChg chg="mod">
          <ac:chgData name="Brian Nagao" userId="5a23d0acc8f28faf" providerId="LiveId" clId="{6EAAEECD-A405-4639-8A32-EB88168D19E1}" dt="2023-03-21T21:00:05.209" v="2608" actId="20577"/>
          <ac:spMkLst>
            <pc:docMk/>
            <pc:sldMk cId="601639676" sldId="278"/>
            <ac:spMk id="7" creationId="{00000000-0000-0000-0000-000000000000}"/>
          </ac:spMkLst>
        </pc:spChg>
        <pc:spChg chg="del mod">
          <ac:chgData name="Brian Nagao" userId="5a23d0acc8f28faf" providerId="LiveId" clId="{6EAAEECD-A405-4639-8A32-EB88168D19E1}" dt="2023-03-21T20:56:47.163" v="2492" actId="478"/>
          <ac:spMkLst>
            <pc:docMk/>
            <pc:sldMk cId="601639676" sldId="278"/>
            <ac:spMk id="8" creationId="{00000000-0000-0000-0000-000000000000}"/>
          </ac:spMkLst>
        </pc:spChg>
        <pc:spChg chg="del">
          <ac:chgData name="Brian Nagao" userId="5a23d0acc8f28faf" providerId="LiveId" clId="{6EAAEECD-A405-4639-8A32-EB88168D19E1}" dt="2023-03-21T20:56:49.834" v="2493" actId="478"/>
          <ac:spMkLst>
            <pc:docMk/>
            <pc:sldMk cId="601639676" sldId="278"/>
            <ac:spMk id="12" creationId="{00000000-0000-0000-0000-000000000000}"/>
          </ac:spMkLst>
        </pc:spChg>
        <pc:spChg chg="mod">
          <ac:chgData name="Brian Nagao" userId="5a23d0acc8f28faf" providerId="LiveId" clId="{6EAAEECD-A405-4639-8A32-EB88168D19E1}" dt="2023-03-21T21:01:16.279" v="2682" actId="1076"/>
          <ac:spMkLst>
            <pc:docMk/>
            <pc:sldMk cId="601639676" sldId="278"/>
            <ac:spMk id="16" creationId="{00000000-0000-0000-0000-000000000000}"/>
          </ac:spMkLst>
        </pc:spChg>
        <pc:spChg chg="mod">
          <ac:chgData name="Brian Nagao" userId="5a23d0acc8f28faf" providerId="LiveId" clId="{6EAAEECD-A405-4639-8A32-EB88168D19E1}" dt="2023-03-21T21:01:26.211" v="2689" actId="14100"/>
          <ac:spMkLst>
            <pc:docMk/>
            <pc:sldMk cId="601639676" sldId="278"/>
            <ac:spMk id="17" creationId="{00000000-0000-0000-0000-000000000000}"/>
          </ac:spMkLst>
        </pc:spChg>
      </pc:sldChg>
      <pc:sldChg chg="modSp mod">
        <pc:chgData name="Brian Nagao" userId="5a23d0acc8f28faf" providerId="LiveId" clId="{6EAAEECD-A405-4639-8A32-EB88168D19E1}" dt="2023-03-21T21:02:11.866" v="2690" actId="20577"/>
        <pc:sldMkLst>
          <pc:docMk/>
          <pc:sldMk cId="1418104656" sldId="281"/>
        </pc:sldMkLst>
        <pc:spChg chg="mod">
          <ac:chgData name="Brian Nagao" userId="5a23d0acc8f28faf" providerId="LiveId" clId="{6EAAEECD-A405-4639-8A32-EB88168D19E1}" dt="2023-03-21T21:02:11.866" v="2690" actId="20577"/>
          <ac:spMkLst>
            <pc:docMk/>
            <pc:sldMk cId="1418104656" sldId="281"/>
            <ac:spMk id="3" creationId="{00000000-0000-0000-0000-000000000000}"/>
          </ac:spMkLst>
        </pc:spChg>
        <pc:spChg chg="mod">
          <ac:chgData name="Brian Nagao" userId="5a23d0acc8f28faf" providerId="LiveId" clId="{6EAAEECD-A405-4639-8A32-EB88168D19E1}" dt="2023-03-21T00:59:08.773" v="1275" actId="6549"/>
          <ac:spMkLst>
            <pc:docMk/>
            <pc:sldMk cId="1418104656" sldId="281"/>
            <ac:spMk id="7" creationId="{00000000-0000-0000-0000-000000000000}"/>
          </ac:spMkLst>
        </pc:spChg>
      </pc:sldChg>
      <pc:sldChg chg="modSp mod">
        <pc:chgData name="Brian Nagao" userId="5a23d0acc8f28faf" providerId="LiveId" clId="{6EAAEECD-A405-4639-8A32-EB88168D19E1}" dt="2023-03-21T00:59:04.053" v="1272" actId="6549"/>
        <pc:sldMkLst>
          <pc:docMk/>
          <pc:sldMk cId="3060105949" sldId="282"/>
        </pc:sldMkLst>
        <pc:spChg chg="mod">
          <ac:chgData name="Brian Nagao" userId="5a23d0acc8f28faf" providerId="LiveId" clId="{6EAAEECD-A405-4639-8A32-EB88168D19E1}" dt="2023-03-21T00:59:04.053" v="1272" actId="6549"/>
          <ac:spMkLst>
            <pc:docMk/>
            <pc:sldMk cId="3060105949" sldId="282"/>
            <ac:spMk id="7" creationId="{00000000-0000-0000-0000-000000000000}"/>
          </ac:spMkLst>
        </pc:spChg>
      </pc:sldChg>
      <pc:sldChg chg="modSp mod">
        <pc:chgData name="Brian Nagao" userId="5a23d0acc8f28faf" providerId="LiveId" clId="{6EAAEECD-A405-4639-8A32-EB88168D19E1}" dt="2023-03-21T00:58:24.595" v="1271" actId="20577"/>
        <pc:sldMkLst>
          <pc:docMk/>
          <pc:sldMk cId="1701868101" sldId="283"/>
        </pc:sldMkLst>
        <pc:spChg chg="mod">
          <ac:chgData name="Brian Nagao" userId="5a23d0acc8f28faf" providerId="LiveId" clId="{6EAAEECD-A405-4639-8A32-EB88168D19E1}" dt="2023-03-21T00:58:24.595" v="1271" actId="20577"/>
          <ac:spMkLst>
            <pc:docMk/>
            <pc:sldMk cId="1701868101" sldId="283"/>
            <ac:spMk id="3" creationId="{00000000-0000-0000-0000-000000000000}"/>
          </ac:spMkLst>
        </pc:spChg>
      </pc:sldChg>
      <pc:sldChg chg="modSp mod">
        <pc:chgData name="Brian Nagao" userId="5a23d0acc8f28faf" providerId="LiveId" clId="{6EAAEECD-A405-4639-8A32-EB88168D19E1}" dt="2023-03-21T21:02:56.732" v="2692" actId="20577"/>
        <pc:sldMkLst>
          <pc:docMk/>
          <pc:sldMk cId="1365776034" sldId="284"/>
        </pc:sldMkLst>
        <pc:spChg chg="mod">
          <ac:chgData name="Brian Nagao" userId="5a23d0acc8f28faf" providerId="LiveId" clId="{6EAAEECD-A405-4639-8A32-EB88168D19E1}" dt="2023-03-21T21:02:56.732" v="2692" actId="20577"/>
          <ac:spMkLst>
            <pc:docMk/>
            <pc:sldMk cId="1365776034" sldId="284"/>
            <ac:spMk id="3" creationId="{00000000-0000-0000-0000-000000000000}"/>
          </ac:spMkLst>
        </pc:spChg>
      </pc:sldChg>
      <pc:sldChg chg="modSp mod">
        <pc:chgData name="Brian Nagao" userId="5a23d0acc8f28faf" providerId="LiveId" clId="{6EAAEECD-A405-4639-8A32-EB88168D19E1}" dt="2023-03-22T19:25:25.516" v="3101" actId="6549"/>
        <pc:sldMkLst>
          <pc:docMk/>
          <pc:sldMk cId="891445020" sldId="302"/>
        </pc:sldMkLst>
        <pc:spChg chg="mod">
          <ac:chgData name="Brian Nagao" userId="5a23d0acc8f28faf" providerId="LiveId" clId="{6EAAEECD-A405-4639-8A32-EB88168D19E1}" dt="2023-03-22T19:25:25.516" v="3101" actId="6549"/>
          <ac:spMkLst>
            <pc:docMk/>
            <pc:sldMk cId="891445020" sldId="302"/>
            <ac:spMk id="3" creationId="{00000000-0000-0000-0000-000000000000}"/>
          </ac:spMkLst>
        </pc:spChg>
      </pc:sldChg>
      <pc:sldChg chg="modSp mod">
        <pc:chgData name="Brian Nagao" userId="5a23d0acc8f28faf" providerId="LiveId" clId="{6EAAEECD-A405-4639-8A32-EB88168D19E1}" dt="2023-03-22T19:45:58.083" v="3296" actId="20577"/>
        <pc:sldMkLst>
          <pc:docMk/>
          <pc:sldMk cId="198841227" sldId="305"/>
        </pc:sldMkLst>
        <pc:spChg chg="mod">
          <ac:chgData name="Brian Nagao" userId="5a23d0acc8f28faf" providerId="LiveId" clId="{6EAAEECD-A405-4639-8A32-EB88168D19E1}" dt="2023-03-22T19:45:58.083" v="3296" actId="20577"/>
          <ac:spMkLst>
            <pc:docMk/>
            <pc:sldMk cId="198841227" sldId="305"/>
            <ac:spMk id="3" creationId="{00000000-0000-0000-0000-000000000000}"/>
          </ac:spMkLst>
        </pc:spChg>
      </pc:sldChg>
      <pc:sldChg chg="modSp mod">
        <pc:chgData name="Brian Nagao" userId="5a23d0acc8f28faf" providerId="LiveId" clId="{6EAAEECD-A405-4639-8A32-EB88168D19E1}" dt="2023-03-22T20:01:20.195" v="3373" actId="115"/>
        <pc:sldMkLst>
          <pc:docMk/>
          <pc:sldMk cId="153195430" sldId="307"/>
        </pc:sldMkLst>
        <pc:spChg chg="mod">
          <ac:chgData name="Brian Nagao" userId="5a23d0acc8f28faf" providerId="LiveId" clId="{6EAAEECD-A405-4639-8A32-EB88168D19E1}" dt="2023-03-22T20:01:20.195" v="3373" actId="115"/>
          <ac:spMkLst>
            <pc:docMk/>
            <pc:sldMk cId="153195430" sldId="307"/>
            <ac:spMk id="3" creationId="{00000000-0000-0000-0000-000000000000}"/>
          </ac:spMkLst>
        </pc:spChg>
      </pc:sldChg>
      <pc:sldChg chg="modSp mod">
        <pc:chgData name="Brian Nagao" userId="5a23d0acc8f28faf" providerId="LiveId" clId="{6EAAEECD-A405-4639-8A32-EB88168D19E1}" dt="2023-03-22T23:04:08.544" v="3776" actId="20577"/>
        <pc:sldMkLst>
          <pc:docMk/>
          <pc:sldMk cId="1289375387" sldId="310"/>
        </pc:sldMkLst>
        <pc:spChg chg="mod">
          <ac:chgData name="Brian Nagao" userId="5a23d0acc8f28faf" providerId="LiveId" clId="{6EAAEECD-A405-4639-8A32-EB88168D19E1}" dt="2023-03-22T23:04:08.544" v="3776" actId="20577"/>
          <ac:spMkLst>
            <pc:docMk/>
            <pc:sldMk cId="1289375387" sldId="310"/>
            <ac:spMk id="3" creationId="{00000000-0000-0000-0000-000000000000}"/>
          </ac:spMkLst>
        </pc:spChg>
      </pc:sldChg>
      <pc:sldChg chg="modSp mod">
        <pc:chgData name="Brian Nagao" userId="5a23d0acc8f28faf" providerId="LiveId" clId="{6EAAEECD-A405-4639-8A32-EB88168D19E1}" dt="2023-03-22T23:25:40.386" v="4027" actId="27636"/>
        <pc:sldMkLst>
          <pc:docMk/>
          <pc:sldMk cId="1807646976" sldId="315"/>
        </pc:sldMkLst>
        <pc:spChg chg="mod">
          <ac:chgData name="Brian Nagao" userId="5a23d0acc8f28faf" providerId="LiveId" clId="{6EAAEECD-A405-4639-8A32-EB88168D19E1}" dt="2023-03-22T23:25:40.386" v="4027" actId="27636"/>
          <ac:spMkLst>
            <pc:docMk/>
            <pc:sldMk cId="1807646976" sldId="315"/>
            <ac:spMk id="3" creationId="{00000000-0000-0000-0000-000000000000}"/>
          </ac:spMkLst>
        </pc:spChg>
      </pc:sldChg>
      <pc:sldChg chg="modSp mod">
        <pc:chgData name="Brian Nagao" userId="5a23d0acc8f28faf" providerId="LiveId" clId="{6EAAEECD-A405-4639-8A32-EB88168D19E1}" dt="2023-03-22T23:24:12.109" v="4021" actId="20577"/>
        <pc:sldMkLst>
          <pc:docMk/>
          <pc:sldMk cId="3350397174" sldId="319"/>
        </pc:sldMkLst>
        <pc:spChg chg="mod">
          <ac:chgData name="Brian Nagao" userId="5a23d0acc8f28faf" providerId="LiveId" clId="{6EAAEECD-A405-4639-8A32-EB88168D19E1}" dt="2023-03-22T23:24:12.109" v="4021" actId="20577"/>
          <ac:spMkLst>
            <pc:docMk/>
            <pc:sldMk cId="3350397174" sldId="319"/>
            <ac:spMk id="3" creationId="{00000000-0000-0000-0000-000000000000}"/>
          </ac:spMkLst>
        </pc:spChg>
      </pc:sldChg>
      <pc:sldChg chg="modSp mod">
        <pc:chgData name="Brian Nagao" userId="5a23d0acc8f28faf" providerId="LiveId" clId="{6EAAEECD-A405-4639-8A32-EB88168D19E1}" dt="2023-03-22T19:36:30.098" v="3170" actId="20578"/>
        <pc:sldMkLst>
          <pc:docMk/>
          <pc:sldMk cId="685421715" sldId="320"/>
        </pc:sldMkLst>
        <pc:spChg chg="mod">
          <ac:chgData name="Brian Nagao" userId="5a23d0acc8f28faf" providerId="LiveId" clId="{6EAAEECD-A405-4639-8A32-EB88168D19E1}" dt="2023-03-22T19:36:30.098" v="3170" actId="20578"/>
          <ac:spMkLst>
            <pc:docMk/>
            <pc:sldMk cId="685421715" sldId="320"/>
            <ac:spMk id="3" creationId="{75EEB9CA-63CE-4E90-825D-A0C58DC9449B}"/>
          </ac:spMkLst>
        </pc:spChg>
      </pc:sldChg>
      <pc:sldChg chg="modSp mod">
        <pc:chgData name="Brian Nagao" userId="5a23d0acc8f28faf" providerId="LiveId" clId="{6EAAEECD-A405-4639-8A32-EB88168D19E1}" dt="2023-03-22T23:04:40.470" v="3864" actId="20577"/>
        <pc:sldMkLst>
          <pc:docMk/>
          <pc:sldMk cId="2509250965" sldId="321"/>
        </pc:sldMkLst>
        <pc:spChg chg="mod">
          <ac:chgData name="Brian Nagao" userId="5a23d0acc8f28faf" providerId="LiveId" clId="{6EAAEECD-A405-4639-8A32-EB88168D19E1}" dt="2023-03-22T23:04:40.470" v="3864" actId="20577"/>
          <ac:spMkLst>
            <pc:docMk/>
            <pc:sldMk cId="2509250965" sldId="321"/>
            <ac:spMk id="3" creationId="{27A5A026-D6DE-4C39-A58F-198BDE8F4ADF}"/>
          </ac:spMkLst>
        </pc:spChg>
      </pc:sldChg>
      <pc:sldChg chg="modSp mod">
        <pc:chgData name="Brian Nagao" userId="5a23d0acc8f28faf" providerId="LiveId" clId="{6EAAEECD-A405-4639-8A32-EB88168D19E1}" dt="2023-03-22T00:13:52.805" v="2801" actId="20577"/>
        <pc:sldMkLst>
          <pc:docMk/>
          <pc:sldMk cId="915640142" sldId="322"/>
        </pc:sldMkLst>
        <pc:spChg chg="mod">
          <ac:chgData name="Brian Nagao" userId="5a23d0acc8f28faf" providerId="LiveId" clId="{6EAAEECD-A405-4639-8A32-EB88168D19E1}" dt="2023-03-22T00:13:52.805" v="2801" actId="20577"/>
          <ac:spMkLst>
            <pc:docMk/>
            <pc:sldMk cId="915640142" sldId="322"/>
            <ac:spMk id="3" creationId="{2CA02C4B-E05E-4C6C-8C4C-E05DBEABAA0E}"/>
          </ac:spMkLst>
        </pc:spChg>
      </pc:sldChg>
      <pc:sldChg chg="modSp mod">
        <pc:chgData name="Brian Nagao" userId="5a23d0acc8f28faf" providerId="LiveId" clId="{6EAAEECD-A405-4639-8A32-EB88168D19E1}" dt="2023-03-22T19:31:59.950" v="3157" actId="20577"/>
        <pc:sldMkLst>
          <pc:docMk/>
          <pc:sldMk cId="2004047777" sldId="323"/>
        </pc:sldMkLst>
        <pc:spChg chg="mod">
          <ac:chgData name="Brian Nagao" userId="5a23d0acc8f28faf" providerId="LiveId" clId="{6EAAEECD-A405-4639-8A32-EB88168D19E1}" dt="2023-03-22T19:31:59.950" v="3157" actId="20577"/>
          <ac:spMkLst>
            <pc:docMk/>
            <pc:sldMk cId="2004047777" sldId="323"/>
            <ac:spMk id="3" creationId="{4AED2E06-3CC5-4FF9-A319-AAE189B2599F}"/>
          </ac:spMkLst>
        </pc:spChg>
      </pc:sldChg>
      <pc:sldChg chg="modSp new mod">
        <pc:chgData name="Brian Nagao" userId="5a23d0acc8f28faf" providerId="LiveId" clId="{6EAAEECD-A405-4639-8A32-EB88168D19E1}" dt="2023-03-21T19:49:22.339" v="1920" actId="6549"/>
        <pc:sldMkLst>
          <pc:docMk/>
          <pc:sldMk cId="638206840" sldId="324"/>
        </pc:sldMkLst>
        <pc:spChg chg="mod">
          <ac:chgData name="Brian Nagao" userId="5a23d0acc8f28faf" providerId="LiveId" clId="{6EAAEECD-A405-4639-8A32-EB88168D19E1}" dt="2023-03-20T18:55:21.361" v="84" actId="20577"/>
          <ac:spMkLst>
            <pc:docMk/>
            <pc:sldMk cId="638206840" sldId="324"/>
            <ac:spMk id="2" creationId="{E4FA978B-8351-6874-29CF-A939E2B50EB2}"/>
          </ac:spMkLst>
        </pc:spChg>
        <pc:spChg chg="mod">
          <ac:chgData name="Brian Nagao" userId="5a23d0acc8f28faf" providerId="LiveId" clId="{6EAAEECD-A405-4639-8A32-EB88168D19E1}" dt="2023-03-21T19:49:22.339" v="1920" actId="6549"/>
          <ac:spMkLst>
            <pc:docMk/>
            <pc:sldMk cId="638206840" sldId="324"/>
            <ac:spMk id="3" creationId="{69F4E2BA-D5C5-B3F6-5D35-5CD1488CDF34}"/>
          </ac:spMkLst>
        </pc:spChg>
      </pc:sldChg>
      <pc:sldChg chg="modSp mod">
        <pc:chgData name="Brian Nagao" userId="5a23d0acc8f28faf" providerId="LiveId" clId="{6EAAEECD-A405-4639-8A32-EB88168D19E1}" dt="2023-03-22T19:23:04.759" v="3096" actId="20577"/>
        <pc:sldMkLst>
          <pc:docMk/>
          <pc:sldMk cId="174685098" sldId="325"/>
        </pc:sldMkLst>
        <pc:spChg chg="mod">
          <ac:chgData name="Brian Nagao" userId="5a23d0acc8f28faf" providerId="LiveId" clId="{6EAAEECD-A405-4639-8A32-EB88168D19E1}" dt="2023-03-21T22:28:45.976" v="2743" actId="20577"/>
          <ac:spMkLst>
            <pc:docMk/>
            <pc:sldMk cId="174685098" sldId="325"/>
            <ac:spMk id="2" creationId="{00000000-0000-0000-0000-000000000000}"/>
          </ac:spMkLst>
        </pc:spChg>
        <pc:spChg chg="mod">
          <ac:chgData name="Brian Nagao" userId="5a23d0acc8f28faf" providerId="LiveId" clId="{6EAAEECD-A405-4639-8A32-EB88168D19E1}" dt="2023-03-22T19:23:04.759" v="3096" actId="20577"/>
          <ac:spMkLst>
            <pc:docMk/>
            <pc:sldMk cId="174685098" sldId="325"/>
            <ac:spMk id="3" creationId="{00000000-0000-0000-0000-000000000000}"/>
          </ac:spMkLst>
        </pc:spChg>
      </pc:sldChg>
      <pc:sldChg chg="delSp modSp mod">
        <pc:chgData name="Brian Nagao" userId="5a23d0acc8f28faf" providerId="LiveId" clId="{6EAAEECD-A405-4639-8A32-EB88168D19E1}" dt="2023-03-21T22:28:50.604" v="2750" actId="20577"/>
        <pc:sldMkLst>
          <pc:docMk/>
          <pc:sldMk cId="1277434775" sldId="326"/>
        </pc:sldMkLst>
        <pc:spChg chg="mod">
          <ac:chgData name="Brian Nagao" userId="5a23d0acc8f28faf" providerId="LiveId" clId="{6EAAEECD-A405-4639-8A32-EB88168D19E1}" dt="2023-03-21T22:28:50.604" v="2750" actId="20577"/>
          <ac:spMkLst>
            <pc:docMk/>
            <pc:sldMk cId="1277434775" sldId="326"/>
            <ac:spMk id="2" creationId="{00000000-0000-0000-0000-000000000000}"/>
          </ac:spMkLst>
        </pc:spChg>
        <pc:spChg chg="del mod">
          <ac:chgData name="Brian Nagao" userId="5a23d0acc8f28faf" providerId="LiveId" clId="{6EAAEECD-A405-4639-8A32-EB88168D19E1}" dt="2023-03-21T22:25:22.763" v="2735"/>
          <ac:spMkLst>
            <pc:docMk/>
            <pc:sldMk cId="1277434775" sldId="326"/>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C180298-97F1-4E37-8281-FB004462EAD3}" type="datetimeFigureOut">
              <a:rPr lang="en-US" smtClean="0"/>
              <a:t>5/25/2023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D3FE0A6-12EE-4D4C-A72F-F520419A47C1}" type="slidenum">
              <a:rPr lang="en-US" smtClean="0"/>
              <a:t>‹#›</a:t>
            </a:fld>
            <a:endParaRPr lang="en-US" dirty="0"/>
          </a:p>
        </p:txBody>
      </p:sp>
    </p:spTree>
    <p:extLst>
      <p:ext uri="{BB962C8B-B14F-4D97-AF65-F5344CB8AC3E}">
        <p14:creationId xmlns:p14="http://schemas.microsoft.com/office/powerpoint/2010/main" val="6182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B4CBB59B-DCA8-48B4-917E-CFB025C376D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4420-0325-4C03-ADA0-CA64DC2B62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495178B-53ED-4279-841D-DF0C6CEA8C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14F2B2-A6F4-42E7-92A5-816EDAABA603}"/>
              </a:ext>
            </a:extLst>
          </p:cNvPr>
          <p:cNvSpPr>
            <a:spLocks noGrp="1"/>
          </p:cNvSpPr>
          <p:nvPr>
            <p:ph type="dt" sz="half" idx="10"/>
          </p:nvPr>
        </p:nvSpPr>
        <p:spPr/>
        <p:txBody>
          <a:bodyPr/>
          <a:lstStyle/>
          <a:p>
            <a:fld id="{D763724C-E7A2-4A6D-A4BD-CDB6C1C03172}" type="datetimeFigureOut">
              <a:rPr lang="en-US" smtClean="0"/>
              <a:pPr/>
              <a:t>5/25/2023</a:t>
            </a:fld>
            <a:endParaRPr lang="en-US" dirty="0"/>
          </a:p>
        </p:txBody>
      </p:sp>
      <p:sp>
        <p:nvSpPr>
          <p:cNvPr id="5" name="Footer Placeholder 4">
            <a:extLst>
              <a:ext uri="{FF2B5EF4-FFF2-40B4-BE49-F238E27FC236}">
                <a16:creationId xmlns:a16="http://schemas.microsoft.com/office/drawing/2014/main" id="{6EDD9F9B-9D65-4485-8E22-9A74F5A887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69F155-3AE6-48B9-BDFE-C554100389A4}"/>
              </a:ext>
            </a:extLst>
          </p:cNvPr>
          <p:cNvSpPr>
            <a:spLocks noGrp="1"/>
          </p:cNvSpPr>
          <p:nvPr>
            <p:ph type="sldNum" sz="quarter" idx="12"/>
          </p:nvPr>
        </p:nvSpPr>
        <p:spPr/>
        <p:txBody>
          <a:bodyPr/>
          <a:lstStyle/>
          <a:p>
            <a:fld id="{04A3A10D-7D5E-4932-A76F-CD1632FD3D96}" type="slidenum">
              <a:rPr lang="en-US" smtClean="0"/>
              <a:pPr/>
              <a:t>‹#›</a:t>
            </a:fld>
            <a:endParaRPr lang="en-US" dirty="0"/>
          </a:p>
        </p:txBody>
      </p:sp>
    </p:spTree>
    <p:extLst>
      <p:ext uri="{BB962C8B-B14F-4D97-AF65-F5344CB8AC3E}">
        <p14:creationId xmlns:p14="http://schemas.microsoft.com/office/powerpoint/2010/main" val="108098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4DC5-80B8-4C8C-9C4A-ED73EC490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CC759-E7DF-4D12-B05F-C162E9E91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790BD-607C-4539-9B54-A5CC8D6FF963}"/>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5" name="Footer Placeholder 4">
            <a:extLst>
              <a:ext uri="{FF2B5EF4-FFF2-40B4-BE49-F238E27FC236}">
                <a16:creationId xmlns:a16="http://schemas.microsoft.com/office/drawing/2014/main" id="{032C1AA9-8259-42EA-B8A6-71A1E4394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BE967D-2EDC-4D6C-92FE-60FFA04369A2}"/>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28991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AC93A-6AC8-4AC8-AA97-12A90DECB8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980137-1AA4-4041-8C09-2C3BC399CD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F0D72-0B49-43FC-B6DC-A2E5EDDD93E1}"/>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5" name="Footer Placeholder 4">
            <a:extLst>
              <a:ext uri="{FF2B5EF4-FFF2-40B4-BE49-F238E27FC236}">
                <a16:creationId xmlns:a16="http://schemas.microsoft.com/office/drawing/2014/main" id="{10042929-F392-438E-92FF-D105BA3BBA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F33A05-1529-4C6A-BE68-D1189A4F5604}"/>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82825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49" y="-25400"/>
            <a:ext cx="9186863" cy="68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0" y="5528733"/>
            <a:ext cx="9144000" cy="584200"/>
          </a:xfrm>
          <a:prstGeom prst="rect">
            <a:avLst/>
          </a:prstGeom>
        </p:spPr>
        <p:txBody>
          <a:bodyPr/>
          <a:lstStyle>
            <a:lvl1pPr marL="0" indent="0" algn="ctr">
              <a:buNone/>
              <a:defRPr sz="1800" b="1">
                <a:solidFill>
                  <a:schemeClr val="tx1"/>
                </a:solidFill>
              </a:defRPr>
            </a:lvl1pPr>
          </a:lstStyle>
          <a:p>
            <a:pPr lvl="0"/>
            <a:r>
              <a:rPr lang="en-US" dirty="0"/>
              <a:t>Click to edit Master text styles</a:t>
            </a:r>
          </a:p>
        </p:txBody>
      </p:sp>
      <p:sp>
        <p:nvSpPr>
          <p:cNvPr id="11" name="Text Placeholder 10"/>
          <p:cNvSpPr>
            <a:spLocks noGrp="1"/>
          </p:cNvSpPr>
          <p:nvPr>
            <p:ph type="body" sz="quarter" idx="11"/>
          </p:nvPr>
        </p:nvSpPr>
        <p:spPr>
          <a:xfrm>
            <a:off x="0" y="4326473"/>
            <a:ext cx="9144000" cy="897467"/>
          </a:xfrm>
          <a:prstGeom prst="rect">
            <a:avLst/>
          </a:prstGeom>
        </p:spPr>
        <p:txBody>
          <a:bodyPr/>
          <a:lstStyle>
            <a:lvl1pPr marL="0" indent="0" algn="ctr">
              <a:buNone/>
              <a:defRPr sz="2800"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11885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Title 1"/>
          <p:cNvSpPr>
            <a:spLocks noGrp="1"/>
          </p:cNvSpPr>
          <p:nvPr>
            <p:ph type="title"/>
          </p:nvPr>
        </p:nvSpPr>
        <p:spPr>
          <a:xfrm>
            <a:off x="1338565" y="1047442"/>
            <a:ext cx="7538737" cy="738487"/>
          </a:xfrm>
          <a:prstGeom prst="rect">
            <a:avLst/>
          </a:prstGeom>
        </p:spPr>
        <p:txBody>
          <a:bodyPr/>
          <a:lstStyle>
            <a:lvl1pPr>
              <a:defRPr sz="2400" baseline="0">
                <a:solidFill>
                  <a:schemeClr val="tx1"/>
                </a:solidFill>
              </a:defRPr>
            </a:lvl1pPr>
          </a:lstStyle>
          <a:p>
            <a:r>
              <a:rPr lang="en-US" dirty="0"/>
              <a:t>Click to edit Master title style</a:t>
            </a:r>
          </a:p>
        </p:txBody>
      </p:sp>
      <p:sp>
        <p:nvSpPr>
          <p:cNvPr id="6" name="Content Placeholder 2"/>
          <p:cNvSpPr>
            <a:spLocks noGrp="1"/>
          </p:cNvSpPr>
          <p:nvPr>
            <p:ph sz="half" idx="1"/>
          </p:nvPr>
        </p:nvSpPr>
        <p:spPr>
          <a:xfrm>
            <a:off x="1338564" y="2126845"/>
            <a:ext cx="6478288" cy="3579688"/>
          </a:xfrm>
          <a:prstGeom prst="rect">
            <a:avLst/>
          </a:prstGeom>
        </p:spPr>
        <p:txBody>
          <a:bodyPr>
            <a:normAutofit/>
          </a:bodyPr>
          <a:lstStyle>
            <a:lvl1pPr>
              <a:spcBef>
                <a:spcPts val="400"/>
              </a:spcBef>
              <a:spcAft>
                <a:spcPts val="600"/>
              </a:spcAft>
              <a:buClr>
                <a:srgbClr val="FF9900"/>
              </a:buClr>
              <a:defRPr sz="2000" b="1">
                <a:solidFill>
                  <a:schemeClr val="tx2"/>
                </a:solidFill>
              </a:defRPr>
            </a:lvl1pPr>
            <a:lvl2pPr>
              <a:spcBef>
                <a:spcPts val="0"/>
              </a:spcBef>
              <a:spcAft>
                <a:spcPts val="600"/>
              </a:spcAft>
              <a:buClr>
                <a:schemeClr val="tx1"/>
              </a:buClr>
              <a:defRPr sz="1800">
                <a:solidFill>
                  <a:schemeClr val="tx1"/>
                </a:solidFill>
              </a:defRPr>
            </a:lvl2pPr>
            <a:lvl3pPr>
              <a:spcBef>
                <a:spcPts val="0"/>
              </a:spcBef>
              <a:spcAft>
                <a:spcPts val="600"/>
              </a:spcAft>
              <a:buClr>
                <a:schemeClr val="tx1"/>
              </a:buClr>
              <a:defRPr sz="1600">
                <a:solidFill>
                  <a:schemeClr val="tx1"/>
                </a:solidFill>
              </a:defRPr>
            </a:lvl3pPr>
            <a:lvl4pPr>
              <a:spcBef>
                <a:spcPts val="0"/>
              </a:spcBef>
              <a:spcAft>
                <a:spcPts val="600"/>
              </a:spcAft>
              <a:buClr>
                <a:schemeClr val="tx1"/>
              </a:buClr>
              <a:defRPr sz="1400" baseline="0">
                <a:solidFill>
                  <a:schemeClr val="tx1"/>
                </a:solidFill>
              </a:defRPr>
            </a:lvl4pPr>
            <a:lvl5pPr>
              <a:spcBef>
                <a:spcPts val="0"/>
              </a:spcBef>
              <a:spcAft>
                <a:spcPts val="600"/>
              </a:spcAft>
              <a:buClr>
                <a:schemeClr val="tx1"/>
              </a:buCl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83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38562" y="2126845"/>
            <a:ext cx="3550938" cy="3579688"/>
          </a:xfrm>
          <a:prstGeom prst="rect">
            <a:avLst/>
          </a:prstGeom>
        </p:spPr>
        <p:txBody>
          <a:bodyPr>
            <a:normAutofit/>
          </a:bodyPr>
          <a:lstStyle>
            <a:lvl1pPr>
              <a:spcBef>
                <a:spcPts val="400"/>
              </a:spcBef>
              <a:spcAft>
                <a:spcPts val="600"/>
              </a:spcAft>
              <a:buClr>
                <a:srgbClr val="FF9900"/>
              </a:buClr>
              <a:defRPr sz="2000" b="1">
                <a:solidFill>
                  <a:schemeClr val="tx2"/>
                </a:solidFill>
              </a:defRPr>
            </a:lvl1pPr>
            <a:lvl2pPr>
              <a:spcBef>
                <a:spcPts val="400"/>
              </a:spcBef>
              <a:spcAft>
                <a:spcPts val="600"/>
              </a:spcAft>
              <a:buClr>
                <a:schemeClr val="tx1"/>
              </a:buClr>
              <a:defRPr sz="1800">
                <a:solidFill>
                  <a:schemeClr val="tx1"/>
                </a:solidFill>
              </a:defRPr>
            </a:lvl2pPr>
            <a:lvl3pPr>
              <a:spcBef>
                <a:spcPts val="400"/>
              </a:spcBef>
              <a:spcAft>
                <a:spcPts val="600"/>
              </a:spcAft>
              <a:buClr>
                <a:schemeClr val="tx1"/>
              </a:buClr>
              <a:defRPr sz="1600">
                <a:solidFill>
                  <a:schemeClr val="tx1"/>
                </a:solidFill>
              </a:defRPr>
            </a:lvl3pPr>
            <a:lvl4pPr>
              <a:spcBef>
                <a:spcPts val="400"/>
              </a:spcBef>
              <a:spcAft>
                <a:spcPts val="600"/>
              </a:spcAft>
              <a:buClr>
                <a:schemeClr val="tx1"/>
              </a:buClr>
              <a:defRPr sz="1400" baseline="0">
                <a:solidFill>
                  <a:schemeClr val="tx1"/>
                </a:solidFill>
              </a:defRPr>
            </a:lvl4pPr>
            <a:lvl5pPr>
              <a:spcAft>
                <a:spcPts val="600"/>
              </a:spcAft>
              <a:buClr>
                <a:schemeClr val="tx1"/>
              </a:buCl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5053312" y="2128557"/>
            <a:ext cx="3550938" cy="3579688"/>
          </a:xfrm>
          <a:prstGeom prst="rect">
            <a:avLst/>
          </a:prstGeom>
        </p:spPr>
        <p:txBody>
          <a:bodyPr>
            <a:normAutofit/>
          </a:bodyPr>
          <a:lstStyle>
            <a:lvl1pPr>
              <a:spcBef>
                <a:spcPts val="400"/>
              </a:spcBef>
              <a:spcAft>
                <a:spcPts val="600"/>
              </a:spcAft>
              <a:buClr>
                <a:srgbClr val="FF9900"/>
              </a:buClr>
              <a:defRPr sz="2000" b="1">
                <a:solidFill>
                  <a:schemeClr val="tx2"/>
                </a:solidFill>
              </a:defRPr>
            </a:lvl1pPr>
            <a:lvl2pPr>
              <a:spcBef>
                <a:spcPts val="400"/>
              </a:spcBef>
              <a:spcAft>
                <a:spcPts val="600"/>
              </a:spcAft>
              <a:buClr>
                <a:schemeClr val="tx1"/>
              </a:buClr>
              <a:defRPr sz="1800">
                <a:solidFill>
                  <a:schemeClr val="tx1"/>
                </a:solidFill>
              </a:defRPr>
            </a:lvl2pPr>
            <a:lvl3pPr>
              <a:spcBef>
                <a:spcPts val="400"/>
              </a:spcBef>
              <a:spcAft>
                <a:spcPts val="600"/>
              </a:spcAft>
              <a:buClr>
                <a:schemeClr val="tx1"/>
              </a:buClr>
              <a:defRPr sz="1600">
                <a:solidFill>
                  <a:schemeClr val="tx1"/>
                </a:solidFill>
              </a:defRPr>
            </a:lvl3pPr>
            <a:lvl4pPr>
              <a:spcBef>
                <a:spcPts val="400"/>
              </a:spcBef>
              <a:spcAft>
                <a:spcPts val="600"/>
              </a:spcAft>
              <a:buClr>
                <a:schemeClr val="tx1"/>
              </a:buClr>
              <a:defRPr sz="1400" baseline="0">
                <a:solidFill>
                  <a:schemeClr val="tx1"/>
                </a:solidFill>
              </a:defRPr>
            </a:lvl4pPr>
            <a:lvl5pPr>
              <a:spcAft>
                <a:spcPts val="600"/>
              </a:spcAft>
              <a:buClr>
                <a:schemeClr val="tx1"/>
              </a:buCl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338565" y="1047442"/>
            <a:ext cx="7538737" cy="738487"/>
          </a:xfrm>
          <a:prstGeom prst="rect">
            <a:avLst/>
          </a:prstGeom>
        </p:spPr>
        <p:txBody>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6846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Title 1"/>
          <p:cNvSpPr>
            <a:spLocks noGrp="1"/>
          </p:cNvSpPr>
          <p:nvPr>
            <p:ph type="title"/>
          </p:nvPr>
        </p:nvSpPr>
        <p:spPr>
          <a:xfrm>
            <a:off x="1338565" y="1047442"/>
            <a:ext cx="7538737" cy="738487"/>
          </a:xfrm>
          <a:prstGeom prst="rect">
            <a:avLst/>
          </a:prstGeom>
        </p:spPr>
        <p:txBody>
          <a:bodyPr/>
          <a:lstStyle>
            <a:lvl1pPr>
              <a:defRPr sz="2400">
                <a:solidFill>
                  <a:schemeClr val="tx1"/>
                </a:solidFill>
              </a:defRPr>
            </a:lvl1pPr>
          </a:lstStyle>
          <a:p>
            <a:r>
              <a:rPr lang="en-US" dirty="0"/>
              <a:t>Click to edit Master title style</a:t>
            </a:r>
          </a:p>
        </p:txBody>
      </p:sp>
      <p:sp>
        <p:nvSpPr>
          <p:cNvPr id="7" name="Picture Placeholder 6"/>
          <p:cNvSpPr>
            <a:spLocks noGrp="1"/>
          </p:cNvSpPr>
          <p:nvPr>
            <p:ph type="pic" sz="quarter" idx="10"/>
          </p:nvPr>
        </p:nvSpPr>
        <p:spPr>
          <a:xfrm>
            <a:off x="1338264" y="2142073"/>
            <a:ext cx="5341937" cy="3572933"/>
          </a:xfrm>
          <a:prstGeom prst="rect">
            <a:avLst/>
          </a:prstGeom>
        </p:spPr>
        <p:txBody>
          <a:bodyPr/>
          <a:lstStyle>
            <a:lvl1pPr marL="0" indent="0">
              <a:buNone/>
              <a:defRPr sz="2000" b="1" i="0" baseline="0"/>
            </a:lvl1pPr>
          </a:lstStyle>
          <a:p>
            <a:pPr lvl="0"/>
            <a:endParaRPr lang="en-US" noProof="0" dirty="0"/>
          </a:p>
        </p:txBody>
      </p:sp>
    </p:spTree>
    <p:extLst>
      <p:ext uri="{BB962C8B-B14F-4D97-AF65-F5344CB8AC3E}">
        <p14:creationId xmlns:p14="http://schemas.microsoft.com/office/powerpoint/2010/main" val="73846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Title 1"/>
          <p:cNvSpPr>
            <a:spLocks noGrp="1"/>
          </p:cNvSpPr>
          <p:nvPr>
            <p:ph type="title"/>
          </p:nvPr>
        </p:nvSpPr>
        <p:spPr>
          <a:xfrm>
            <a:off x="1338565" y="1047442"/>
            <a:ext cx="7538737" cy="738487"/>
          </a:xfrm>
          <a:prstGeom prst="rect">
            <a:avLst/>
          </a:prstGeom>
        </p:spPr>
        <p:txBody>
          <a:bodyPr/>
          <a:lstStyle>
            <a:lvl1pPr>
              <a:defRPr sz="2400">
                <a:solidFill>
                  <a:schemeClr val="tx1"/>
                </a:solidFill>
              </a:defRPr>
            </a:lvl1pPr>
          </a:lstStyle>
          <a:p>
            <a:r>
              <a:rPr lang="en-US" dirty="0"/>
              <a:t>Click to edit Master title style</a:t>
            </a:r>
          </a:p>
        </p:txBody>
      </p:sp>
      <p:sp>
        <p:nvSpPr>
          <p:cNvPr id="3" name="Media Placeholder 2"/>
          <p:cNvSpPr>
            <a:spLocks noGrp="1"/>
          </p:cNvSpPr>
          <p:nvPr>
            <p:ph type="media" sz="quarter" idx="11"/>
          </p:nvPr>
        </p:nvSpPr>
        <p:spPr>
          <a:xfrm>
            <a:off x="1338264" y="2142069"/>
            <a:ext cx="5341937" cy="3589867"/>
          </a:xfrm>
          <a:prstGeom prst="rect">
            <a:avLst/>
          </a:prstGeom>
        </p:spPr>
        <p:txBody>
          <a:bodyPr/>
          <a:lstStyle>
            <a:lvl1pPr marL="0" indent="0">
              <a:buNone/>
              <a:defRPr sz="2000" b="1" i="0" baseline="0"/>
            </a:lvl1pPr>
          </a:lstStyle>
          <a:p>
            <a:pPr lvl="0"/>
            <a:endParaRPr lang="en-US" noProof="0" dirty="0"/>
          </a:p>
        </p:txBody>
      </p:sp>
    </p:spTree>
    <p:extLst>
      <p:ext uri="{BB962C8B-B14F-4D97-AF65-F5344CB8AC3E}">
        <p14:creationId xmlns:p14="http://schemas.microsoft.com/office/powerpoint/2010/main" val="282097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sp>
        <p:nvSpPr>
          <p:cNvPr id="3" name="Title 1"/>
          <p:cNvSpPr>
            <a:spLocks noGrp="1"/>
          </p:cNvSpPr>
          <p:nvPr>
            <p:ph type="title"/>
          </p:nvPr>
        </p:nvSpPr>
        <p:spPr>
          <a:xfrm>
            <a:off x="1338565" y="2588379"/>
            <a:ext cx="7538737" cy="738487"/>
          </a:xfrm>
          <a:prstGeom prst="rect">
            <a:avLst/>
          </a:prstGeom>
        </p:spPr>
        <p:txBody>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8381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781" y="58894"/>
            <a:ext cx="8760279" cy="1008804"/>
          </a:xfrm>
          <a:prstGeom prst="rect">
            <a:avLst/>
          </a:prstGeom>
        </p:spPr>
        <p:txBody>
          <a:bodyPr lIns="68580" tIns="34290" rIns="68580" bIns="34290"/>
          <a:lstStyle>
            <a:lvl1pPr>
              <a:defRPr>
                <a:latin typeface="Proxima Nova" charset="0"/>
                <a:ea typeface="Proxima Nova" charset="0"/>
                <a:cs typeface="Proxima Nova" charset="0"/>
              </a:defRPr>
            </a:lvl1pPr>
          </a:lstStyle>
          <a:p>
            <a:r>
              <a:rPr lang="en-US" dirty="0"/>
              <a:t>Click to edit Master title style</a:t>
            </a:r>
          </a:p>
        </p:txBody>
      </p:sp>
    </p:spTree>
    <p:extLst>
      <p:ext uri="{BB962C8B-B14F-4D97-AF65-F5344CB8AC3E}">
        <p14:creationId xmlns:p14="http://schemas.microsoft.com/office/powerpoint/2010/main" val="206317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6E98-AA44-4746-B503-5D061F9FE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FA284-0379-4661-9E0C-D23F6BED1D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EAEFA-0DAC-4EF3-BC45-9B12ADA08FCC}"/>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5" name="Footer Placeholder 4">
            <a:extLst>
              <a:ext uri="{FF2B5EF4-FFF2-40B4-BE49-F238E27FC236}">
                <a16:creationId xmlns:a16="http://schemas.microsoft.com/office/drawing/2014/main" id="{737505CB-365D-4078-82A5-99651AB2DFE0}"/>
              </a:ext>
            </a:extLst>
          </p:cNvPr>
          <p:cNvSpPr>
            <a:spLocks noGrp="1"/>
          </p:cNvSpPr>
          <p:nvPr>
            <p:ph type="ftr" sz="quarter" idx="11"/>
          </p:nvPr>
        </p:nvSpPr>
        <p:spPr/>
        <p:txBody>
          <a:bodyPr/>
          <a:lstStyle/>
          <a:p>
            <a:pPr defTabSz="457200" fontAlgn="base">
              <a:spcBef>
                <a:spcPct val="0"/>
              </a:spcBef>
              <a:spcAft>
                <a:spcPct val="0"/>
              </a:spcAft>
              <a:defRPr/>
            </a:pPr>
            <a:endParaRPr lang="en-US" dirty="0">
              <a:solidFill>
                <a:srgbClr val="003278"/>
              </a:solidFill>
              <a:latin typeface="Arial" pitchFamily="34" charset="0"/>
              <a:ea typeface="ヒラギノ角ゴ Pro W3" charset="-128"/>
            </a:endParaRPr>
          </a:p>
        </p:txBody>
      </p:sp>
      <p:sp>
        <p:nvSpPr>
          <p:cNvPr id="6" name="Slide Number Placeholder 5">
            <a:extLst>
              <a:ext uri="{FF2B5EF4-FFF2-40B4-BE49-F238E27FC236}">
                <a16:creationId xmlns:a16="http://schemas.microsoft.com/office/drawing/2014/main" id="{C59D6AB9-7ACC-40A3-9184-018CEB84F8F5}"/>
              </a:ext>
            </a:extLst>
          </p:cNvPr>
          <p:cNvSpPr>
            <a:spLocks noGrp="1"/>
          </p:cNvSpPr>
          <p:nvPr>
            <p:ph type="sldNum" sz="quarter" idx="12"/>
          </p:nvPr>
        </p:nvSpPr>
        <p:spPr/>
        <p:txBody>
          <a:bodyPr/>
          <a:lstStyle/>
          <a:p>
            <a:fld id="{31CB5F61-3E59-41AC-9D71-27D2BA397D54}" type="slidenum">
              <a:rPr lang="en-US" smtClean="0"/>
              <a:t>‹#›</a:t>
            </a:fld>
            <a:endParaRPr lang="en-US" dirty="0"/>
          </a:p>
        </p:txBody>
      </p:sp>
      <p:sp>
        <p:nvSpPr>
          <p:cNvPr id="7" name="Line 19">
            <a:extLst>
              <a:ext uri="{FF2B5EF4-FFF2-40B4-BE49-F238E27FC236}">
                <a16:creationId xmlns:a16="http://schemas.microsoft.com/office/drawing/2014/main" id="{F5DEC483-B39A-429C-AEA9-6A4D425179BE}"/>
              </a:ext>
            </a:extLst>
          </p:cNvPr>
          <p:cNvSpPr>
            <a:spLocks noChangeShapeType="1"/>
          </p:cNvSpPr>
          <p:nvPr userDrawn="1"/>
        </p:nvSpPr>
        <p:spPr bwMode="auto">
          <a:xfrm>
            <a:off x="457200" y="1418167"/>
            <a:ext cx="8229600" cy="0"/>
          </a:xfrm>
          <a:prstGeom prst="line">
            <a:avLst/>
          </a:prstGeom>
          <a:noFill/>
          <a:ln w="6350" cap="sq" cmpd="sng">
            <a:solidFill>
              <a:schemeClr val="tx1">
                <a:lumMod val="50000"/>
                <a:lumOff val="50000"/>
              </a:schemeClr>
            </a:solidFill>
            <a:prstDash val="solid"/>
            <a:round/>
            <a:headEnd/>
            <a:tailEnd/>
          </a:ln>
          <a:effectLst/>
        </p:spPr>
        <p:txBody>
          <a:bodyPr/>
          <a:lstStyle/>
          <a:p>
            <a:pPr defTabSz="457200" fontAlgn="base">
              <a:spcBef>
                <a:spcPct val="50000"/>
              </a:spcBef>
              <a:spcAft>
                <a:spcPct val="0"/>
              </a:spcAft>
              <a:defRPr/>
            </a:pPr>
            <a:endParaRPr lang="en-US" dirty="0">
              <a:ln>
                <a:solidFill>
                  <a:prstClr val="white"/>
                </a:solidFill>
              </a:ln>
              <a:solidFill>
                <a:srgbClr val="003278"/>
              </a:solidFill>
              <a:latin typeface="Arial" pitchFamily="34" charset="0"/>
              <a:ea typeface="ヒラギノ角ゴ Pro W3" charset="-128"/>
            </a:endParaRPr>
          </a:p>
        </p:txBody>
      </p:sp>
    </p:spTree>
    <p:extLst>
      <p:ext uri="{BB962C8B-B14F-4D97-AF65-F5344CB8AC3E}">
        <p14:creationId xmlns:p14="http://schemas.microsoft.com/office/powerpoint/2010/main" val="192128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390C-1D20-42D2-A722-5109AAA7849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A7338B-20F6-4E55-8E82-6216E04FB33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2891C-4DF5-4220-BC68-F3F7CB541756}"/>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5" name="Footer Placeholder 4">
            <a:extLst>
              <a:ext uri="{FF2B5EF4-FFF2-40B4-BE49-F238E27FC236}">
                <a16:creationId xmlns:a16="http://schemas.microsoft.com/office/drawing/2014/main" id="{015C9FDE-653E-472B-B3D4-24FFDC569A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709557-19E6-4727-889B-A28632009C25}"/>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295099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63CE-2E9A-4613-A6E2-4A4BEFDB7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970A6-64B6-4C53-8833-023A0CD524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3B89A-FF70-4759-BF81-639A00ACA81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74AEB-F541-4BC5-880E-A592DF084D26}"/>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6" name="Footer Placeholder 5">
            <a:extLst>
              <a:ext uri="{FF2B5EF4-FFF2-40B4-BE49-F238E27FC236}">
                <a16:creationId xmlns:a16="http://schemas.microsoft.com/office/drawing/2014/main" id="{CB40088E-E26B-4DC6-8620-9B6F21FBF8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EFCBD0-7790-4E35-9E90-A4EA0B833E46}"/>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178384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2D17-95D7-4806-B169-45580856D30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1790AE-6EF1-4C6C-B0BE-9588E574C7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20C60-A863-428E-9764-7F747D306C3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E56B8-0FED-4349-A235-ECA260D9C21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20C8A-8029-4EA9-BB91-FBCF9BA1A59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2CDF40-C2F3-450A-B043-C5331152416D}"/>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8" name="Footer Placeholder 7">
            <a:extLst>
              <a:ext uri="{FF2B5EF4-FFF2-40B4-BE49-F238E27FC236}">
                <a16:creationId xmlns:a16="http://schemas.microsoft.com/office/drawing/2014/main" id="{02681E44-A679-4B68-84EB-2050360C59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AA4976-74C0-4A56-B568-1B9EA9640B22}"/>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249695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36A7-762C-47D8-8251-E3783880E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8E7F1-4261-49B6-8608-8C5121378163}"/>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4" name="Footer Placeholder 3">
            <a:extLst>
              <a:ext uri="{FF2B5EF4-FFF2-40B4-BE49-F238E27FC236}">
                <a16:creationId xmlns:a16="http://schemas.microsoft.com/office/drawing/2014/main" id="{4B29F485-D19F-4D02-BB90-05F0DF3E9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9B297B-F125-4BAD-8719-148EE95659B6}"/>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296882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C5BFA-AA92-4A84-BFBF-AEA71816E3A6}"/>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3" name="Footer Placeholder 2">
            <a:extLst>
              <a:ext uri="{FF2B5EF4-FFF2-40B4-BE49-F238E27FC236}">
                <a16:creationId xmlns:a16="http://schemas.microsoft.com/office/drawing/2014/main" id="{594D261A-F855-4E14-B302-8D11EB92A45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F1BE34-401A-4321-97E5-385688718AAC}"/>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374032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F24A-0021-487D-AEBA-AF864D1F36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365EC56-ACE5-4349-8AEB-72D62AAB65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2FEB4-6CF4-48E0-8984-D343655CC3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0F4F3F-48D2-40A0-8D97-369B137F7EB6}"/>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6" name="Footer Placeholder 5">
            <a:extLst>
              <a:ext uri="{FF2B5EF4-FFF2-40B4-BE49-F238E27FC236}">
                <a16:creationId xmlns:a16="http://schemas.microsoft.com/office/drawing/2014/main" id="{40B15D9B-84FD-4AE3-B722-20C48651A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3C8DC8-32D2-471C-8A89-8BBE233CACD8}"/>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41081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8B96-2B82-4BAA-B394-4CF9139606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199936A-93BE-4B75-A0B5-ED2D69C7782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2B01B2F-A5B5-476C-8BC2-9BD4EC13A5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8F3FE8-79FE-4146-A4B7-519E3BF49B48}"/>
              </a:ext>
            </a:extLst>
          </p:cNvPr>
          <p:cNvSpPr>
            <a:spLocks noGrp="1"/>
          </p:cNvSpPr>
          <p:nvPr>
            <p:ph type="dt" sz="half" idx="10"/>
          </p:nvPr>
        </p:nvSpPr>
        <p:spPr/>
        <p:txBody>
          <a:bodyPr/>
          <a:lstStyle/>
          <a:p>
            <a:fld id="{8E0B504F-A9AF-4317-AF4B-E3BAE0FACFE9}" type="datetimeFigureOut">
              <a:rPr lang="en-US" smtClean="0"/>
              <a:t>5/25/2023</a:t>
            </a:fld>
            <a:endParaRPr lang="en-US" dirty="0"/>
          </a:p>
        </p:txBody>
      </p:sp>
      <p:sp>
        <p:nvSpPr>
          <p:cNvPr id="6" name="Footer Placeholder 5">
            <a:extLst>
              <a:ext uri="{FF2B5EF4-FFF2-40B4-BE49-F238E27FC236}">
                <a16:creationId xmlns:a16="http://schemas.microsoft.com/office/drawing/2014/main" id="{FF3CAD71-90B4-4F6B-837A-4B7F1F18D9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4B47AC-2254-4D7A-921D-EA88BC289275}"/>
              </a:ext>
            </a:extLst>
          </p:cNvPr>
          <p:cNvSpPr>
            <a:spLocks noGrp="1"/>
          </p:cNvSpPr>
          <p:nvPr>
            <p:ph type="sldNum" sz="quarter" idx="12"/>
          </p:nvPr>
        </p:nvSpPr>
        <p:spPr/>
        <p:txBody>
          <a:bodyPr/>
          <a:lstStyle/>
          <a:p>
            <a:fld id="{31CB5F61-3E59-41AC-9D71-27D2BA397D54}" type="slidenum">
              <a:rPr lang="en-US" smtClean="0"/>
              <a:t>‹#›</a:t>
            </a:fld>
            <a:endParaRPr lang="en-US" dirty="0"/>
          </a:p>
        </p:txBody>
      </p:sp>
    </p:spTree>
    <p:extLst>
      <p:ext uri="{BB962C8B-B14F-4D97-AF65-F5344CB8AC3E}">
        <p14:creationId xmlns:p14="http://schemas.microsoft.com/office/powerpoint/2010/main" val="82459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A54A3-AC3B-4082-A6E0-DAA6053145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BC0549-76E4-4460-969D-04ED1EC3F0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01D2E-DF0B-4F8F-93F3-278A70D9DC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B504F-A9AF-4317-AF4B-E3BAE0FACFE9}" type="datetimeFigureOut">
              <a:rPr lang="en-US" smtClean="0"/>
              <a:t>5/25/2023</a:t>
            </a:fld>
            <a:endParaRPr lang="en-US" dirty="0"/>
          </a:p>
        </p:txBody>
      </p:sp>
      <p:sp>
        <p:nvSpPr>
          <p:cNvPr id="5" name="Footer Placeholder 4">
            <a:extLst>
              <a:ext uri="{FF2B5EF4-FFF2-40B4-BE49-F238E27FC236}">
                <a16:creationId xmlns:a16="http://schemas.microsoft.com/office/drawing/2014/main" id="{0C7ABE94-8987-4B96-9CE4-A063728242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92463D-E242-4A66-8198-B61816FC30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CB5F61-3E59-41AC-9D71-27D2BA397D54}" type="slidenum">
              <a:rPr lang="en-US" smtClean="0"/>
              <a:t>‹#›</a:t>
            </a:fld>
            <a:endParaRPr lang="en-US" dirty="0"/>
          </a:p>
        </p:txBody>
      </p:sp>
    </p:spTree>
    <p:extLst>
      <p:ext uri="{BB962C8B-B14F-4D97-AF65-F5344CB8AC3E}">
        <p14:creationId xmlns:p14="http://schemas.microsoft.com/office/powerpoint/2010/main" val="118791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nchs/training/improving-cause-of-death-reporting/course.htm" TargetMode="External"/><Relationship Id="rId2" Type="http://schemas.openxmlformats.org/officeDocument/2006/relationships/hyperlink" Target="https://www.cdc.gov/nchs/data/dvs/blue_form.pdf" TargetMode="External"/><Relationship Id="rId1" Type="http://schemas.openxmlformats.org/officeDocument/2006/relationships/slideLayout" Target="../slideLayouts/slideLayout2.xml"/><Relationship Id="rId6" Type="http://schemas.openxmlformats.org/officeDocument/2006/relationships/hyperlink" Target="mailto:brian.nagao@hawaiilabs.com" TargetMode="External"/><Relationship Id="rId5" Type="http://schemas.openxmlformats.org/officeDocument/2006/relationships/hyperlink" Target="https://www.capitol.hawaii.gov/hrscurrent/vol14_ch0701-0853/HRS0841/HRS_0841-0014.htm" TargetMode="External"/><Relationship Id="rId4" Type="http://schemas.openxmlformats.org/officeDocument/2006/relationships/hyperlink" Target="https://www.capitol.hawaii.gov/hrscurrent/vol06_ch0321-0344/HRS0338/HRS_0338-.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nchs/comec/state-mec-organizations.html#print" TargetMode="External"/><Relationship Id="rId2" Type="http://schemas.openxmlformats.org/officeDocument/2006/relationships/hyperlink" Target="https://www.capitol.hawaii.gov/hrscurrent/vol06_ch0321-0344/HRS0338/HRS_0338-.htm" TargetMode="External"/><Relationship Id="rId1" Type="http://schemas.openxmlformats.org/officeDocument/2006/relationships/slideLayout" Target="../slideLayouts/slideLayout2.xml"/><Relationship Id="rId4" Type="http://schemas.openxmlformats.org/officeDocument/2006/relationships/hyperlink" Target="https://www.capitol.hawaii.gov/hrscurrent/vol14_ch0701-0853/HRS0841/HRS_0841-0014.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b="1" dirty="0"/>
              <a:t>Death Certificates, Coroner Cases, and the Autopsy</a:t>
            </a:r>
          </a:p>
        </p:txBody>
      </p:sp>
      <p:sp>
        <p:nvSpPr>
          <p:cNvPr id="3" name="Subtitle 2"/>
          <p:cNvSpPr>
            <a:spLocks noGrp="1"/>
          </p:cNvSpPr>
          <p:nvPr>
            <p:ph type="subTitle" idx="1"/>
          </p:nvPr>
        </p:nvSpPr>
        <p:spPr/>
        <p:txBody>
          <a:bodyPr>
            <a:normAutofit fontScale="55000" lnSpcReduction="20000"/>
          </a:bodyPr>
          <a:lstStyle/>
          <a:p>
            <a:endParaRPr lang="en-US" sz="3600" dirty="0"/>
          </a:p>
          <a:p>
            <a:r>
              <a:rPr lang="en-US" sz="3600" dirty="0"/>
              <a:t>Brian Nagao, M.D.</a:t>
            </a:r>
          </a:p>
          <a:p>
            <a:r>
              <a:rPr lang="en-US" sz="2400" dirty="0"/>
              <a:t>Forensic Pathologist</a:t>
            </a:r>
          </a:p>
          <a:p>
            <a:endParaRPr lang="en-US" sz="2400" dirty="0"/>
          </a:p>
          <a:p>
            <a:r>
              <a:rPr lang="en-US" sz="2400" dirty="0"/>
              <a:t>Hilo Medical Center Grand Rounds</a:t>
            </a:r>
          </a:p>
          <a:p>
            <a:r>
              <a:rPr lang="en-US" sz="2400" dirty="0"/>
              <a:t>May 18, 2023</a:t>
            </a:r>
          </a:p>
        </p:txBody>
      </p:sp>
    </p:spTree>
    <p:extLst>
      <p:ext uri="{BB962C8B-B14F-4D97-AF65-F5344CB8AC3E}">
        <p14:creationId xmlns:p14="http://schemas.microsoft.com/office/powerpoint/2010/main" val="141717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ctr"/>
            <a:r>
              <a:rPr lang="en-US" sz="3600" b="1" dirty="0"/>
              <a:t>Other Significant Conditions (OSC)</a:t>
            </a:r>
          </a:p>
        </p:txBody>
      </p:sp>
      <p:sp>
        <p:nvSpPr>
          <p:cNvPr id="3" name="Content Placeholder 2"/>
          <p:cNvSpPr>
            <a:spLocks noGrp="1"/>
          </p:cNvSpPr>
          <p:nvPr>
            <p:ph idx="1"/>
          </p:nvPr>
        </p:nvSpPr>
        <p:spPr>
          <a:xfrm>
            <a:off x="457200" y="2362200"/>
            <a:ext cx="8229600" cy="4114800"/>
          </a:xfrm>
        </p:spPr>
        <p:txBody>
          <a:bodyPr>
            <a:noAutofit/>
          </a:bodyPr>
          <a:lstStyle/>
          <a:p>
            <a:r>
              <a:rPr lang="en-US" sz="2400" dirty="0"/>
              <a:t>Diseases that contributed to death </a:t>
            </a:r>
          </a:p>
          <a:p>
            <a:r>
              <a:rPr lang="en-US" sz="2400" dirty="0"/>
              <a:t>Did not initiate the lethal sequence</a:t>
            </a:r>
          </a:p>
          <a:p>
            <a:r>
              <a:rPr lang="en-US" sz="2400" dirty="0"/>
              <a:t>Examples: </a:t>
            </a:r>
          </a:p>
          <a:p>
            <a:pPr lvl="1"/>
            <a:r>
              <a:rPr lang="en-US" sz="2100" dirty="0"/>
              <a:t>Emphysema in a patient who died of COVID</a:t>
            </a:r>
          </a:p>
          <a:p>
            <a:pPr lvl="1"/>
            <a:r>
              <a:rPr lang="en-US" sz="2100" dirty="0"/>
              <a:t>Diabetes mellitus in a patient who died of diffuse large B-cell lymphoma</a:t>
            </a:r>
          </a:p>
        </p:txBody>
      </p:sp>
      <p:pic>
        <p:nvPicPr>
          <p:cNvPr id="4" name="Picture 3"/>
          <p:cNvPicPr>
            <a:picLocks noChangeAspect="1"/>
          </p:cNvPicPr>
          <p:nvPr/>
        </p:nvPicPr>
        <p:blipFill>
          <a:blip r:embed="rId2"/>
          <a:stretch>
            <a:fillRect/>
          </a:stretch>
        </p:blipFill>
        <p:spPr>
          <a:xfrm>
            <a:off x="390525" y="1466850"/>
            <a:ext cx="8362950" cy="895350"/>
          </a:xfrm>
          <a:prstGeom prst="rect">
            <a:avLst/>
          </a:prstGeom>
        </p:spPr>
      </p:pic>
    </p:spTree>
    <p:extLst>
      <p:ext uri="{BB962C8B-B14F-4D97-AF65-F5344CB8AC3E}">
        <p14:creationId xmlns:p14="http://schemas.microsoft.com/office/powerpoint/2010/main" val="182118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ctr"/>
            <a:r>
              <a:rPr lang="en-US" sz="3600" b="1" dirty="0"/>
              <a:t>Death Certification Process</a:t>
            </a:r>
          </a:p>
        </p:txBody>
      </p:sp>
      <p:sp>
        <p:nvSpPr>
          <p:cNvPr id="3" name="Content Placeholder 2"/>
          <p:cNvSpPr>
            <a:spLocks noGrp="1"/>
          </p:cNvSpPr>
          <p:nvPr>
            <p:ph idx="1"/>
          </p:nvPr>
        </p:nvSpPr>
        <p:spPr>
          <a:xfrm>
            <a:off x="457205" y="1600204"/>
            <a:ext cx="8229599" cy="4267196"/>
          </a:xfrm>
        </p:spPr>
        <p:txBody>
          <a:bodyPr>
            <a:noAutofit/>
          </a:bodyPr>
          <a:lstStyle/>
          <a:p>
            <a:r>
              <a:rPr lang="en-US" sz="2400" dirty="0"/>
              <a:t>Hawaii:</a:t>
            </a:r>
          </a:p>
          <a:p>
            <a:pPr lvl="1"/>
            <a:r>
              <a:rPr lang="en-US" sz="2100" dirty="0"/>
              <a:t>Hawaii Revised Statutes (HRS) Chapter 338: Vital Statistics</a:t>
            </a:r>
            <a:r>
              <a:rPr lang="en-US" sz="2100" baseline="30000" dirty="0"/>
              <a:t>1</a:t>
            </a:r>
          </a:p>
          <a:p>
            <a:pPr lvl="1"/>
            <a:r>
              <a:rPr lang="en-US" sz="2100" dirty="0"/>
              <a:t>Death certificates issued by the Hawaii Department of Health (DOH)</a:t>
            </a:r>
          </a:p>
          <a:p>
            <a:pPr lvl="1"/>
            <a:r>
              <a:rPr lang="en-US" sz="2100" dirty="0"/>
              <a:t>Physician, PA, APRN, forensic pathologist, or ME completes the cause-of-death statement and medical information</a:t>
            </a:r>
          </a:p>
          <a:p>
            <a:pPr lvl="1"/>
            <a:r>
              <a:rPr lang="en-US" sz="2100" dirty="0"/>
              <a:t>Fill out by hand and sign the Hawaii Death Certificate Worksheet</a:t>
            </a:r>
          </a:p>
          <a:p>
            <a:pPr lvl="1"/>
            <a:r>
              <a:rPr lang="en-US" sz="2100" dirty="0"/>
              <a:t>Must be filed within 3 days</a:t>
            </a:r>
          </a:p>
          <a:p>
            <a:pPr lvl="1"/>
            <a:r>
              <a:rPr lang="en-US" sz="2100" dirty="0"/>
              <a:t>Funeral home files the death certificate through EDRS</a:t>
            </a:r>
          </a:p>
          <a:p>
            <a:pPr lvl="1"/>
            <a:r>
              <a:rPr lang="en-US" sz="2100" dirty="0"/>
              <a:t>DOH reviews the cause-of-death statement for compliance with ICD-10 and state guidelines</a:t>
            </a:r>
          </a:p>
          <a:p>
            <a:pPr lvl="1"/>
            <a:r>
              <a:rPr lang="en-US" sz="2100" dirty="0"/>
              <a:t>Death certificates in compliance are formally registered</a:t>
            </a:r>
          </a:p>
          <a:p>
            <a:pPr lvl="1"/>
            <a:r>
              <a:rPr lang="en-US" sz="2100" dirty="0"/>
              <a:t>Certificates with problematic cause-of-death statements are queried</a:t>
            </a:r>
            <a:endParaRPr lang="en-US" sz="2400" dirty="0"/>
          </a:p>
        </p:txBody>
      </p:sp>
      <p:sp>
        <p:nvSpPr>
          <p:cNvPr id="4" name="TextBox 3">
            <a:extLst>
              <a:ext uri="{FF2B5EF4-FFF2-40B4-BE49-F238E27FC236}">
                <a16:creationId xmlns:a16="http://schemas.microsoft.com/office/drawing/2014/main" id="{99B13CDF-2125-68F0-6F01-CBDE63DD6695}"/>
              </a:ext>
            </a:extLst>
          </p:cNvPr>
          <p:cNvSpPr txBox="1"/>
          <p:nvPr/>
        </p:nvSpPr>
        <p:spPr>
          <a:xfrm>
            <a:off x="914400" y="6172200"/>
            <a:ext cx="8763000" cy="553998"/>
          </a:xfrm>
          <a:prstGeom prst="rect">
            <a:avLst/>
          </a:prstGeom>
          <a:noFill/>
        </p:spPr>
        <p:txBody>
          <a:bodyPr wrap="square" rtlCol="0">
            <a:spAutoFit/>
          </a:bodyPr>
          <a:lstStyle/>
          <a:p>
            <a:r>
              <a:rPr lang="en-US" sz="1200" dirty="0"/>
              <a:t>1.  https://www.capitol.hawaii.gov/hrscurrent/vol06_ch0321-0344/HRS0338/HRS_0338-.htm</a:t>
            </a:r>
          </a:p>
          <a:p>
            <a:endParaRPr lang="en-US" dirty="0"/>
          </a:p>
        </p:txBody>
      </p:sp>
    </p:spTree>
    <p:extLst>
      <p:ext uri="{BB962C8B-B14F-4D97-AF65-F5344CB8AC3E}">
        <p14:creationId xmlns:p14="http://schemas.microsoft.com/office/powerpoint/2010/main" val="191512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pPr algn="ctr"/>
            <a:r>
              <a:rPr lang="en-US" sz="3600" b="1" dirty="0"/>
              <a:t>Death Certification Process</a:t>
            </a:r>
          </a:p>
        </p:txBody>
      </p:sp>
      <p:sp>
        <p:nvSpPr>
          <p:cNvPr id="3" name="Content Placeholder 2"/>
          <p:cNvSpPr>
            <a:spLocks noGrp="1"/>
          </p:cNvSpPr>
          <p:nvPr>
            <p:ph idx="1"/>
          </p:nvPr>
        </p:nvSpPr>
        <p:spPr>
          <a:xfrm>
            <a:off x="381000" y="1447800"/>
            <a:ext cx="8382000" cy="5334000"/>
          </a:xfrm>
        </p:spPr>
        <p:txBody>
          <a:bodyPr>
            <a:normAutofit/>
          </a:bodyPr>
          <a:lstStyle/>
          <a:p>
            <a:r>
              <a:rPr lang="en-US" dirty="0"/>
              <a:t>Fetal death: prior to complete expulsion/extraction from the mother</a:t>
            </a:r>
          </a:p>
          <a:p>
            <a:r>
              <a:rPr lang="en-US" dirty="0"/>
              <a:t>State laws specify when fetal death certificates are required</a:t>
            </a:r>
          </a:p>
          <a:p>
            <a:r>
              <a:rPr lang="en-US" dirty="0"/>
              <a:t>Generally required if over 350 grams or beyond 20 weeks of gestation</a:t>
            </a:r>
          </a:p>
          <a:p>
            <a:r>
              <a:rPr lang="en-US" dirty="0"/>
              <a:t>Hawaii: All products of conception (ITOP form or fetal death certificate)</a:t>
            </a:r>
            <a:r>
              <a:rPr lang="en-US" baseline="30000" dirty="0"/>
              <a:t>1</a:t>
            </a:r>
          </a:p>
        </p:txBody>
      </p:sp>
      <p:pic>
        <p:nvPicPr>
          <p:cNvPr id="5" name="Picture 4">
            <a:extLst>
              <a:ext uri="{FF2B5EF4-FFF2-40B4-BE49-F238E27FC236}">
                <a16:creationId xmlns:a16="http://schemas.microsoft.com/office/drawing/2014/main" id="{D53DB1FD-71BC-46EA-8367-FCA1E4061112}"/>
              </a:ext>
            </a:extLst>
          </p:cNvPr>
          <p:cNvPicPr>
            <a:picLocks noChangeAspect="1"/>
          </p:cNvPicPr>
          <p:nvPr/>
        </p:nvPicPr>
        <p:blipFill>
          <a:blip r:embed="rId2"/>
          <a:stretch>
            <a:fillRect/>
          </a:stretch>
        </p:blipFill>
        <p:spPr>
          <a:xfrm>
            <a:off x="637670" y="3124200"/>
            <a:ext cx="7868659" cy="3290996"/>
          </a:xfrm>
          <a:prstGeom prst="rect">
            <a:avLst/>
          </a:prstGeom>
        </p:spPr>
      </p:pic>
    </p:spTree>
    <p:extLst>
      <p:ext uri="{BB962C8B-B14F-4D97-AF65-F5344CB8AC3E}">
        <p14:creationId xmlns:p14="http://schemas.microsoft.com/office/powerpoint/2010/main" val="85710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4BD0-E6EB-7D1A-BB51-B7AD101821CA}"/>
              </a:ext>
            </a:extLst>
          </p:cNvPr>
          <p:cNvSpPr>
            <a:spLocks noGrp="1"/>
          </p:cNvSpPr>
          <p:nvPr>
            <p:ph type="title"/>
          </p:nvPr>
        </p:nvSpPr>
        <p:spPr/>
        <p:txBody>
          <a:bodyPr>
            <a:normAutofit/>
          </a:bodyPr>
          <a:lstStyle/>
          <a:p>
            <a:pPr algn="ctr"/>
            <a:r>
              <a:rPr lang="en-US" sz="3600" b="1" dirty="0"/>
              <a:t>Death Certification Process</a:t>
            </a:r>
            <a:endParaRPr lang="en-US" sz="3600" dirty="0"/>
          </a:p>
        </p:txBody>
      </p:sp>
      <p:sp>
        <p:nvSpPr>
          <p:cNvPr id="3" name="Content Placeholder 2">
            <a:extLst>
              <a:ext uri="{FF2B5EF4-FFF2-40B4-BE49-F238E27FC236}">
                <a16:creationId xmlns:a16="http://schemas.microsoft.com/office/drawing/2014/main" id="{A5DA6AF4-3C1F-3691-009E-593B80741FB6}"/>
              </a:ext>
            </a:extLst>
          </p:cNvPr>
          <p:cNvSpPr>
            <a:spLocks noGrp="1"/>
          </p:cNvSpPr>
          <p:nvPr>
            <p:ph idx="1"/>
          </p:nvPr>
        </p:nvSpPr>
        <p:spPr>
          <a:xfrm>
            <a:off x="628650" y="1825624"/>
            <a:ext cx="7886700" cy="4879976"/>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200" dirty="0"/>
              <a:t>2.  Sejbuk NE, Friedman E, Lieb L.  Creating an Accurate Cause of Death Statement on a Death Certificate.  Rx for Prevention.  May 2014. </a:t>
            </a:r>
            <a:endParaRPr lang="en-US" sz="1200" baseline="30000" dirty="0"/>
          </a:p>
        </p:txBody>
      </p:sp>
      <p:pic>
        <p:nvPicPr>
          <p:cNvPr id="5" name="Picture 4">
            <a:extLst>
              <a:ext uri="{FF2B5EF4-FFF2-40B4-BE49-F238E27FC236}">
                <a16:creationId xmlns:a16="http://schemas.microsoft.com/office/drawing/2014/main" id="{D320A8DB-424A-B19B-7800-303219DA0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65" y="1447800"/>
            <a:ext cx="8010524" cy="4308500"/>
          </a:xfrm>
          <a:prstGeom prst="rect">
            <a:avLst/>
          </a:prstGeom>
        </p:spPr>
      </p:pic>
    </p:spTree>
    <p:extLst>
      <p:ext uri="{BB962C8B-B14F-4D97-AF65-F5344CB8AC3E}">
        <p14:creationId xmlns:p14="http://schemas.microsoft.com/office/powerpoint/2010/main" val="18753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Death Certification Process</a:t>
            </a:r>
          </a:p>
        </p:txBody>
      </p:sp>
      <p:sp>
        <p:nvSpPr>
          <p:cNvPr id="3" name="Content Placeholder 2"/>
          <p:cNvSpPr>
            <a:spLocks noGrp="1"/>
          </p:cNvSpPr>
          <p:nvPr>
            <p:ph idx="1"/>
          </p:nvPr>
        </p:nvSpPr>
        <p:spPr>
          <a:xfrm>
            <a:off x="304800" y="1447800"/>
            <a:ext cx="8534399" cy="5181600"/>
          </a:xfrm>
        </p:spPr>
        <p:txBody>
          <a:bodyPr>
            <a:noAutofit/>
          </a:bodyPr>
          <a:lstStyle/>
          <a:p>
            <a:r>
              <a:rPr lang="en-US" sz="2400" dirty="0"/>
              <a:t>Cause-of-death statements that trigger a query:</a:t>
            </a:r>
          </a:p>
          <a:p>
            <a:pPr lvl="1"/>
            <a:r>
              <a:rPr lang="en-US" sz="2100" dirty="0"/>
              <a:t>Statements indicating the death is unnatural:</a:t>
            </a:r>
          </a:p>
          <a:p>
            <a:pPr lvl="2"/>
            <a:r>
              <a:rPr lang="en-US" sz="2100" dirty="0"/>
              <a:t>Trauma, intoxication, asphyxiation, neglect, or environmental exposure</a:t>
            </a:r>
          </a:p>
          <a:p>
            <a:pPr lvl="1"/>
            <a:r>
              <a:rPr lang="en-US" sz="2100" dirty="0"/>
              <a:t>Statements that may indicate an unnatural death:</a:t>
            </a:r>
          </a:p>
          <a:p>
            <a:pPr lvl="2"/>
            <a:r>
              <a:rPr lang="en-US" sz="2100" dirty="0"/>
              <a:t>Examples: drug use/abuse, decubitus ulcers, paraplegia, quadriplegia, seizure disorder, intracranial hemorrhage, complication of treatment</a:t>
            </a:r>
          </a:p>
          <a:p>
            <a:pPr lvl="1"/>
            <a:r>
              <a:rPr lang="en-US" sz="2100" dirty="0"/>
              <a:t>Not listing a true underlying COD:</a:t>
            </a:r>
          </a:p>
          <a:p>
            <a:pPr lvl="2"/>
            <a:r>
              <a:rPr lang="en-US" sz="2100" dirty="0"/>
              <a:t>Examples: pneumonia, aspiration, urinary tract infection, sepsis, shock, pulmonary emboli, organ failure, hypoxic-ischemic encephalopathy</a:t>
            </a:r>
          </a:p>
          <a:p>
            <a:pPr lvl="1"/>
            <a:r>
              <a:rPr lang="en-US" sz="2100" dirty="0"/>
              <a:t>Listing a reportable disease</a:t>
            </a:r>
          </a:p>
        </p:txBody>
      </p:sp>
    </p:spTree>
    <p:extLst>
      <p:ext uri="{BB962C8B-B14F-4D97-AF65-F5344CB8AC3E}">
        <p14:creationId xmlns:p14="http://schemas.microsoft.com/office/powerpoint/2010/main" val="403915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3694002"/>
            <a:ext cx="8229600" cy="2935397"/>
          </a:xfrm>
        </p:spPr>
        <p:txBody>
          <a:bodyPr>
            <a:normAutofit/>
          </a:bodyPr>
          <a:lstStyle/>
          <a:p>
            <a:r>
              <a:rPr lang="en-US" sz="2400" dirty="0"/>
              <a:t>Line a – immediate COD and the time interval between its onset and death</a:t>
            </a:r>
          </a:p>
          <a:p>
            <a:r>
              <a:rPr lang="en-US" sz="2400" dirty="0"/>
              <a:t>Line b – intermediate COD and the time interval </a:t>
            </a:r>
          </a:p>
          <a:p>
            <a:r>
              <a:rPr lang="en-US" sz="2400" dirty="0"/>
              <a:t>Line c – underlying  COD and the time interval</a:t>
            </a:r>
          </a:p>
          <a:p>
            <a:r>
              <a:rPr lang="en-US" sz="2400" dirty="0"/>
              <a:t>Time intervals – immediate, seconds, minutes, hours, days, weeks, months, years, or unknown</a:t>
            </a:r>
          </a:p>
        </p:txBody>
      </p:sp>
      <p:pic>
        <p:nvPicPr>
          <p:cNvPr id="1027" name="Picture 3" descr="C:\Users\nagaob\Desktop\DC CO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1" y="1414738"/>
            <a:ext cx="9053083" cy="2060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747992-007D-454D-85C3-42882ADB56B8}"/>
              </a:ext>
            </a:extLst>
          </p:cNvPr>
          <p:cNvSpPr txBox="1"/>
          <p:nvPr/>
        </p:nvSpPr>
        <p:spPr>
          <a:xfrm>
            <a:off x="1828800" y="1977299"/>
            <a:ext cx="3352800" cy="338554"/>
          </a:xfrm>
          <a:prstGeom prst="rect">
            <a:avLst/>
          </a:prstGeom>
          <a:noFill/>
        </p:spPr>
        <p:txBody>
          <a:bodyPr wrap="square" rtlCol="0">
            <a:spAutoFit/>
          </a:bodyPr>
          <a:lstStyle/>
          <a:p>
            <a:r>
              <a:rPr lang="en-US" sz="1600" dirty="0"/>
              <a:t>Immediate COD</a:t>
            </a:r>
          </a:p>
        </p:txBody>
      </p:sp>
      <p:sp>
        <p:nvSpPr>
          <p:cNvPr id="6" name="TextBox 5">
            <a:extLst>
              <a:ext uri="{FF2B5EF4-FFF2-40B4-BE49-F238E27FC236}">
                <a16:creationId xmlns:a16="http://schemas.microsoft.com/office/drawing/2014/main" id="{44762BF1-DE97-4987-AB78-C7440D965F87}"/>
              </a:ext>
            </a:extLst>
          </p:cNvPr>
          <p:cNvSpPr txBox="1"/>
          <p:nvPr/>
        </p:nvSpPr>
        <p:spPr>
          <a:xfrm>
            <a:off x="1828800" y="2327070"/>
            <a:ext cx="3352800" cy="338554"/>
          </a:xfrm>
          <a:prstGeom prst="rect">
            <a:avLst/>
          </a:prstGeom>
          <a:noFill/>
        </p:spPr>
        <p:txBody>
          <a:bodyPr wrap="square" rtlCol="0">
            <a:spAutoFit/>
          </a:bodyPr>
          <a:lstStyle/>
          <a:p>
            <a:r>
              <a:rPr lang="en-US" sz="1600" dirty="0"/>
              <a:t>Intermediate COD</a:t>
            </a:r>
          </a:p>
        </p:txBody>
      </p:sp>
      <p:sp>
        <p:nvSpPr>
          <p:cNvPr id="7" name="TextBox 6">
            <a:extLst>
              <a:ext uri="{FF2B5EF4-FFF2-40B4-BE49-F238E27FC236}">
                <a16:creationId xmlns:a16="http://schemas.microsoft.com/office/drawing/2014/main" id="{3956E36E-BB91-4F68-8031-B01B2785F8C6}"/>
              </a:ext>
            </a:extLst>
          </p:cNvPr>
          <p:cNvSpPr txBox="1"/>
          <p:nvPr/>
        </p:nvSpPr>
        <p:spPr>
          <a:xfrm>
            <a:off x="1828800" y="2715562"/>
            <a:ext cx="3352800" cy="338554"/>
          </a:xfrm>
          <a:prstGeom prst="rect">
            <a:avLst/>
          </a:prstGeom>
          <a:noFill/>
        </p:spPr>
        <p:txBody>
          <a:bodyPr wrap="square" rtlCol="0">
            <a:spAutoFit/>
          </a:bodyPr>
          <a:lstStyle/>
          <a:p>
            <a:r>
              <a:rPr lang="en-US" sz="1600" dirty="0"/>
              <a:t>Underlying COD</a:t>
            </a:r>
          </a:p>
        </p:txBody>
      </p:sp>
      <p:sp>
        <p:nvSpPr>
          <p:cNvPr id="11" name="TextBox 10">
            <a:extLst>
              <a:ext uri="{FF2B5EF4-FFF2-40B4-BE49-F238E27FC236}">
                <a16:creationId xmlns:a16="http://schemas.microsoft.com/office/drawing/2014/main" id="{DD89C83E-71AA-626C-70D8-E2D8A4467CA7}"/>
              </a:ext>
            </a:extLst>
          </p:cNvPr>
          <p:cNvSpPr txBox="1"/>
          <p:nvPr/>
        </p:nvSpPr>
        <p:spPr>
          <a:xfrm>
            <a:off x="8381261" y="1918855"/>
            <a:ext cx="381740" cy="369332"/>
          </a:xfrm>
          <a:prstGeom prst="rect">
            <a:avLst/>
          </a:prstGeom>
          <a:noFill/>
        </p:spPr>
        <p:txBody>
          <a:bodyPr wrap="square">
            <a:spAutoFit/>
          </a:bodyPr>
          <a:lstStyle/>
          <a:p>
            <a:r>
              <a:rPr lang="en-US" sz="1800" dirty="0"/>
              <a:t>X</a:t>
            </a:r>
          </a:p>
        </p:txBody>
      </p:sp>
      <p:sp>
        <p:nvSpPr>
          <p:cNvPr id="12" name="TextBox 11">
            <a:extLst>
              <a:ext uri="{FF2B5EF4-FFF2-40B4-BE49-F238E27FC236}">
                <a16:creationId xmlns:a16="http://schemas.microsoft.com/office/drawing/2014/main" id="{D20DAC63-A8A5-D592-E96A-0E1810CEE6CE}"/>
              </a:ext>
            </a:extLst>
          </p:cNvPr>
          <p:cNvSpPr txBox="1"/>
          <p:nvPr/>
        </p:nvSpPr>
        <p:spPr>
          <a:xfrm>
            <a:off x="8381261" y="2288187"/>
            <a:ext cx="381740" cy="369332"/>
          </a:xfrm>
          <a:prstGeom prst="rect">
            <a:avLst/>
          </a:prstGeom>
          <a:noFill/>
        </p:spPr>
        <p:txBody>
          <a:bodyPr wrap="square">
            <a:spAutoFit/>
          </a:bodyPr>
          <a:lstStyle/>
          <a:p>
            <a:r>
              <a:rPr lang="en-US" sz="1800" dirty="0"/>
              <a:t>X</a:t>
            </a:r>
          </a:p>
        </p:txBody>
      </p:sp>
      <p:sp>
        <p:nvSpPr>
          <p:cNvPr id="13" name="TextBox 12">
            <a:extLst>
              <a:ext uri="{FF2B5EF4-FFF2-40B4-BE49-F238E27FC236}">
                <a16:creationId xmlns:a16="http://schemas.microsoft.com/office/drawing/2014/main" id="{D2FADD77-181A-7951-57BD-0BE6E1F87AE8}"/>
              </a:ext>
            </a:extLst>
          </p:cNvPr>
          <p:cNvSpPr txBox="1"/>
          <p:nvPr/>
        </p:nvSpPr>
        <p:spPr>
          <a:xfrm>
            <a:off x="8381261" y="2647793"/>
            <a:ext cx="381740" cy="369332"/>
          </a:xfrm>
          <a:prstGeom prst="rect">
            <a:avLst/>
          </a:prstGeom>
          <a:noFill/>
        </p:spPr>
        <p:txBody>
          <a:bodyPr wrap="square">
            <a:spAutoFit/>
          </a:bodyPr>
          <a:lstStyle/>
          <a:p>
            <a:r>
              <a:rPr lang="en-US" sz="1800" dirty="0"/>
              <a:t>X</a:t>
            </a:r>
          </a:p>
        </p:txBody>
      </p:sp>
    </p:spTree>
    <p:extLst>
      <p:ext uri="{BB962C8B-B14F-4D97-AF65-F5344CB8AC3E}">
        <p14:creationId xmlns:p14="http://schemas.microsoft.com/office/powerpoint/2010/main" val="134368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381001" y="3783608"/>
            <a:ext cx="8346958" cy="2921991"/>
          </a:xfrm>
        </p:spPr>
        <p:txBody>
          <a:bodyPr>
            <a:noAutofit/>
          </a:bodyPr>
          <a:lstStyle/>
          <a:p>
            <a:r>
              <a:rPr lang="en-US" sz="2400" dirty="0"/>
              <a:t>Follow a pathophysiologic and sequential order </a:t>
            </a:r>
          </a:p>
          <a:p>
            <a:r>
              <a:rPr lang="en-US" sz="2400" dirty="0"/>
              <a:t>List only one disease process per line</a:t>
            </a:r>
          </a:p>
          <a:p>
            <a:r>
              <a:rPr lang="en-US" sz="2400" dirty="0"/>
              <a:t>Include an acceptable underlying COD</a:t>
            </a:r>
          </a:p>
          <a:p>
            <a:r>
              <a:rPr lang="en-US" sz="2400" dirty="0"/>
              <a:t>Avoid abbreviations</a:t>
            </a:r>
          </a:p>
          <a:p>
            <a:r>
              <a:rPr lang="en-US" sz="2400" dirty="0"/>
              <a:t>Malignancies: specify cell type, organ, and location if known</a:t>
            </a:r>
            <a:endParaRPr lang="en-US" sz="2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4" y="1417638"/>
            <a:ext cx="90535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76254" y="1974178"/>
            <a:ext cx="3352800" cy="338554"/>
          </a:xfrm>
          <a:prstGeom prst="rect">
            <a:avLst/>
          </a:prstGeom>
          <a:noFill/>
        </p:spPr>
        <p:txBody>
          <a:bodyPr wrap="square" rtlCol="0">
            <a:spAutoFit/>
          </a:bodyPr>
          <a:lstStyle/>
          <a:p>
            <a:r>
              <a:rPr lang="en-US" sz="1600" dirty="0"/>
              <a:t>Urosepsis</a:t>
            </a:r>
          </a:p>
        </p:txBody>
      </p:sp>
      <p:sp>
        <p:nvSpPr>
          <p:cNvPr id="6" name="TextBox 5"/>
          <p:cNvSpPr txBox="1"/>
          <p:nvPr/>
        </p:nvSpPr>
        <p:spPr>
          <a:xfrm>
            <a:off x="2067612" y="2321747"/>
            <a:ext cx="3352800" cy="338554"/>
          </a:xfrm>
          <a:prstGeom prst="rect">
            <a:avLst/>
          </a:prstGeom>
          <a:noFill/>
        </p:spPr>
        <p:txBody>
          <a:bodyPr wrap="square" rtlCol="0">
            <a:spAutoFit/>
          </a:bodyPr>
          <a:lstStyle/>
          <a:p>
            <a:r>
              <a:rPr lang="en-US" sz="1600" dirty="0"/>
              <a:t>Pyelonephritis of the right kidney</a:t>
            </a:r>
          </a:p>
        </p:txBody>
      </p:sp>
      <p:sp>
        <p:nvSpPr>
          <p:cNvPr id="7" name="TextBox 6"/>
          <p:cNvSpPr txBox="1"/>
          <p:nvPr/>
        </p:nvSpPr>
        <p:spPr>
          <a:xfrm>
            <a:off x="2057400" y="2669771"/>
            <a:ext cx="5638800" cy="338554"/>
          </a:xfrm>
          <a:prstGeom prst="rect">
            <a:avLst/>
          </a:prstGeom>
          <a:noFill/>
        </p:spPr>
        <p:txBody>
          <a:bodyPr wrap="square" rtlCol="0">
            <a:spAutoFit/>
          </a:bodyPr>
          <a:lstStyle/>
          <a:p>
            <a:r>
              <a:rPr lang="en-US" sz="1600" dirty="0"/>
              <a:t>Obstructive uropathy</a:t>
            </a:r>
          </a:p>
        </p:txBody>
      </p:sp>
      <p:sp>
        <p:nvSpPr>
          <p:cNvPr id="5" name="Rectangle 4"/>
          <p:cNvSpPr/>
          <p:nvPr/>
        </p:nvSpPr>
        <p:spPr>
          <a:xfrm>
            <a:off x="8123808" y="1921281"/>
            <a:ext cx="694421" cy="338554"/>
          </a:xfrm>
          <a:prstGeom prst="rect">
            <a:avLst/>
          </a:prstGeom>
        </p:spPr>
        <p:txBody>
          <a:bodyPr wrap="none">
            <a:spAutoFit/>
          </a:bodyPr>
          <a:lstStyle/>
          <a:p>
            <a:r>
              <a:rPr lang="en-US" sz="1600" dirty="0"/>
              <a:t>Days</a:t>
            </a:r>
          </a:p>
        </p:txBody>
      </p:sp>
      <p:sp>
        <p:nvSpPr>
          <p:cNvPr id="9" name="Rectangle 8"/>
          <p:cNvSpPr/>
          <p:nvPr/>
        </p:nvSpPr>
        <p:spPr>
          <a:xfrm>
            <a:off x="8114381" y="2299753"/>
            <a:ext cx="736292" cy="338554"/>
          </a:xfrm>
          <a:prstGeom prst="rect">
            <a:avLst/>
          </a:prstGeom>
        </p:spPr>
        <p:txBody>
          <a:bodyPr wrap="none">
            <a:spAutoFit/>
          </a:bodyPr>
          <a:lstStyle/>
          <a:p>
            <a:r>
              <a:rPr lang="en-US" sz="1600" dirty="0"/>
              <a:t>Weeks</a:t>
            </a:r>
          </a:p>
        </p:txBody>
      </p:sp>
      <p:sp>
        <p:nvSpPr>
          <p:cNvPr id="10" name="Rectangle 9"/>
          <p:cNvSpPr/>
          <p:nvPr/>
        </p:nvSpPr>
        <p:spPr>
          <a:xfrm>
            <a:off x="8095694" y="2640466"/>
            <a:ext cx="830356" cy="338554"/>
          </a:xfrm>
          <a:prstGeom prst="rect">
            <a:avLst/>
          </a:prstGeom>
        </p:spPr>
        <p:txBody>
          <a:bodyPr wrap="none">
            <a:spAutoFit/>
          </a:bodyPr>
          <a:lstStyle/>
          <a:p>
            <a:r>
              <a:rPr lang="en-US" sz="1600" dirty="0"/>
              <a:t>Months</a:t>
            </a:r>
          </a:p>
        </p:txBody>
      </p:sp>
      <p:sp>
        <p:nvSpPr>
          <p:cNvPr id="8" name="TextBox 7">
            <a:extLst>
              <a:ext uri="{FF2B5EF4-FFF2-40B4-BE49-F238E27FC236}">
                <a16:creationId xmlns:a16="http://schemas.microsoft.com/office/drawing/2014/main" id="{1DFDEB80-C2C3-178C-6D6C-9C5889F1D0F4}"/>
              </a:ext>
            </a:extLst>
          </p:cNvPr>
          <p:cNvSpPr txBox="1"/>
          <p:nvPr/>
        </p:nvSpPr>
        <p:spPr>
          <a:xfrm>
            <a:off x="2070754" y="3026356"/>
            <a:ext cx="5638800" cy="338554"/>
          </a:xfrm>
          <a:prstGeom prst="rect">
            <a:avLst/>
          </a:prstGeom>
          <a:noFill/>
        </p:spPr>
        <p:txBody>
          <a:bodyPr wrap="square" rtlCol="0">
            <a:spAutoFit/>
          </a:bodyPr>
          <a:lstStyle/>
          <a:p>
            <a:r>
              <a:rPr lang="en-US" sz="1600" dirty="0"/>
              <a:t>Urothelial carcinoma of the bladder</a:t>
            </a:r>
          </a:p>
        </p:txBody>
      </p:sp>
      <p:sp>
        <p:nvSpPr>
          <p:cNvPr id="12" name="Rectangle 11">
            <a:extLst>
              <a:ext uri="{FF2B5EF4-FFF2-40B4-BE49-F238E27FC236}">
                <a16:creationId xmlns:a16="http://schemas.microsoft.com/office/drawing/2014/main" id="{9B056D10-5C5B-8966-36A2-9D0B36E0D126}"/>
              </a:ext>
            </a:extLst>
          </p:cNvPr>
          <p:cNvSpPr/>
          <p:nvPr/>
        </p:nvSpPr>
        <p:spPr>
          <a:xfrm>
            <a:off x="8161798" y="2994213"/>
            <a:ext cx="618439" cy="338554"/>
          </a:xfrm>
          <a:prstGeom prst="rect">
            <a:avLst/>
          </a:prstGeom>
        </p:spPr>
        <p:txBody>
          <a:bodyPr wrap="none">
            <a:spAutoFit/>
          </a:bodyPr>
          <a:lstStyle/>
          <a:p>
            <a:r>
              <a:rPr lang="en-US" sz="1600" dirty="0"/>
              <a:t>Years</a:t>
            </a:r>
          </a:p>
        </p:txBody>
      </p:sp>
    </p:spTree>
    <p:extLst>
      <p:ext uri="{BB962C8B-B14F-4D97-AF65-F5344CB8AC3E}">
        <p14:creationId xmlns:p14="http://schemas.microsoft.com/office/powerpoint/2010/main" val="384480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Cause-of-Death Statements</a:t>
            </a:r>
          </a:p>
        </p:txBody>
      </p:sp>
      <p:sp>
        <p:nvSpPr>
          <p:cNvPr id="3" name="Content Placeholder 2"/>
          <p:cNvSpPr>
            <a:spLocks noGrp="1"/>
          </p:cNvSpPr>
          <p:nvPr>
            <p:ph idx="1"/>
          </p:nvPr>
        </p:nvSpPr>
        <p:spPr/>
        <p:txBody>
          <a:bodyPr>
            <a:normAutofit/>
          </a:bodyPr>
          <a:lstStyle/>
          <a:p>
            <a:r>
              <a:rPr lang="en-US" sz="2400" dirty="0"/>
              <a:t>“Probable” and “Likely” can be used to indicate some uncertainty:</a:t>
            </a:r>
          </a:p>
          <a:p>
            <a:pPr lvl="1"/>
            <a:r>
              <a:rPr lang="en-US" sz="2100" dirty="0"/>
              <a:t>Example: poorly differentiated metastatic carcinoma of probable ovarian origin</a:t>
            </a:r>
          </a:p>
          <a:p>
            <a:r>
              <a:rPr lang="en-US" sz="2400" dirty="0"/>
              <a:t>“Uncertain” can be used to indicate greater uncertainty:</a:t>
            </a:r>
          </a:p>
          <a:p>
            <a:pPr lvl="1"/>
            <a:r>
              <a:rPr lang="en-US" sz="2100" dirty="0"/>
              <a:t>Example: metastatic malignancy of uncertain origin</a:t>
            </a:r>
          </a:p>
          <a:p>
            <a:r>
              <a:rPr lang="en-US" sz="2400" dirty="0"/>
              <a:t>Immediate and intermediate CODs can be omitted:</a:t>
            </a:r>
          </a:p>
          <a:p>
            <a:pPr lvl="1"/>
            <a:r>
              <a:rPr lang="en-US" sz="2100" dirty="0"/>
              <a:t>The underlying COD alone can be written in line a</a:t>
            </a:r>
          </a:p>
        </p:txBody>
      </p:sp>
    </p:spTree>
    <p:extLst>
      <p:ext uri="{BB962C8B-B14F-4D97-AF65-F5344CB8AC3E}">
        <p14:creationId xmlns:p14="http://schemas.microsoft.com/office/powerpoint/2010/main" val="182601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1447800"/>
            <a:ext cx="8229600" cy="533401"/>
          </a:xfrm>
        </p:spPr>
        <p:txBody>
          <a:bodyPr>
            <a:normAutofit/>
          </a:bodyPr>
          <a:lstStyle/>
          <a:p>
            <a:r>
              <a:rPr lang="en-US" sz="2400" dirty="0"/>
              <a:t>Both acceptable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0" y="1828800"/>
            <a:ext cx="9053513" cy="245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83037" y="2548607"/>
            <a:ext cx="3962400" cy="338554"/>
          </a:xfrm>
          <a:prstGeom prst="rect">
            <a:avLst/>
          </a:prstGeom>
          <a:noFill/>
        </p:spPr>
        <p:txBody>
          <a:bodyPr wrap="square" rtlCol="0">
            <a:spAutoFit/>
          </a:bodyPr>
          <a:lstStyle/>
          <a:p>
            <a:r>
              <a:rPr lang="en-US" sz="1600" dirty="0"/>
              <a:t>Gastrointestinal hemorrhage</a:t>
            </a:r>
          </a:p>
        </p:txBody>
      </p:sp>
      <p:sp>
        <p:nvSpPr>
          <p:cNvPr id="7" name="TextBox 6"/>
          <p:cNvSpPr txBox="1"/>
          <p:nvPr/>
        </p:nvSpPr>
        <p:spPr>
          <a:xfrm>
            <a:off x="2057400" y="2971800"/>
            <a:ext cx="3962400" cy="338554"/>
          </a:xfrm>
          <a:prstGeom prst="rect">
            <a:avLst/>
          </a:prstGeom>
          <a:noFill/>
        </p:spPr>
        <p:txBody>
          <a:bodyPr wrap="square" rtlCol="0">
            <a:spAutoFit/>
          </a:bodyPr>
          <a:lstStyle/>
          <a:p>
            <a:r>
              <a:rPr lang="en-US" sz="1600" dirty="0"/>
              <a:t>Ruptured esophageal varices</a:t>
            </a:r>
          </a:p>
        </p:txBody>
      </p:sp>
      <p:sp>
        <p:nvSpPr>
          <p:cNvPr id="10" name="TextBox 9"/>
          <p:cNvSpPr txBox="1"/>
          <p:nvPr/>
        </p:nvSpPr>
        <p:spPr>
          <a:xfrm>
            <a:off x="8163470" y="2514600"/>
            <a:ext cx="745873" cy="338554"/>
          </a:xfrm>
          <a:prstGeom prst="rect">
            <a:avLst/>
          </a:prstGeom>
          <a:noFill/>
        </p:spPr>
        <p:txBody>
          <a:bodyPr wrap="square" rtlCol="0">
            <a:spAutoFit/>
          </a:bodyPr>
          <a:lstStyle/>
          <a:p>
            <a:r>
              <a:rPr lang="en-US" sz="1600" dirty="0"/>
              <a:t>Hours</a:t>
            </a:r>
          </a:p>
        </p:txBody>
      </p:sp>
      <p:sp>
        <p:nvSpPr>
          <p:cNvPr id="11" name="TextBox 10"/>
          <p:cNvSpPr txBox="1"/>
          <p:nvPr/>
        </p:nvSpPr>
        <p:spPr>
          <a:xfrm>
            <a:off x="8163470" y="2894565"/>
            <a:ext cx="968422" cy="338554"/>
          </a:xfrm>
          <a:prstGeom prst="rect">
            <a:avLst/>
          </a:prstGeom>
          <a:noFill/>
        </p:spPr>
        <p:txBody>
          <a:bodyPr wrap="square" rtlCol="0">
            <a:spAutoFit/>
          </a:bodyPr>
          <a:lstStyle/>
          <a:p>
            <a:r>
              <a:rPr lang="en-US" sz="1600" dirty="0"/>
              <a:t>Hours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 y="4392753"/>
            <a:ext cx="9053513" cy="245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51901" y="5077145"/>
            <a:ext cx="3962400" cy="338554"/>
          </a:xfrm>
          <a:prstGeom prst="rect">
            <a:avLst/>
          </a:prstGeom>
          <a:noFill/>
        </p:spPr>
        <p:txBody>
          <a:bodyPr wrap="square" rtlCol="0">
            <a:spAutoFit/>
          </a:bodyPr>
          <a:lstStyle/>
          <a:p>
            <a:r>
              <a:rPr lang="en-US" sz="1600" dirty="0"/>
              <a:t>Autoimmune hepatitis</a:t>
            </a:r>
          </a:p>
        </p:txBody>
      </p:sp>
      <p:sp>
        <p:nvSpPr>
          <p:cNvPr id="17" name="TextBox 16"/>
          <p:cNvSpPr txBox="1"/>
          <p:nvPr/>
        </p:nvSpPr>
        <p:spPr>
          <a:xfrm>
            <a:off x="8163470" y="5029200"/>
            <a:ext cx="902151" cy="338554"/>
          </a:xfrm>
          <a:prstGeom prst="rect">
            <a:avLst/>
          </a:prstGeom>
          <a:noFill/>
        </p:spPr>
        <p:txBody>
          <a:bodyPr wrap="square" rtlCol="0">
            <a:spAutoFit/>
          </a:bodyPr>
          <a:lstStyle/>
          <a:p>
            <a:r>
              <a:rPr lang="en-US" sz="1600" dirty="0"/>
              <a:t>Years</a:t>
            </a:r>
          </a:p>
        </p:txBody>
      </p:sp>
      <p:sp>
        <p:nvSpPr>
          <p:cNvPr id="4" name="TextBox 3">
            <a:extLst>
              <a:ext uri="{FF2B5EF4-FFF2-40B4-BE49-F238E27FC236}">
                <a16:creationId xmlns:a16="http://schemas.microsoft.com/office/drawing/2014/main" id="{CC0BD4FA-D2F0-5B71-5A6F-E67BB6622012}"/>
              </a:ext>
            </a:extLst>
          </p:cNvPr>
          <p:cNvSpPr txBox="1"/>
          <p:nvPr/>
        </p:nvSpPr>
        <p:spPr>
          <a:xfrm>
            <a:off x="2083037" y="3352800"/>
            <a:ext cx="3962400" cy="338554"/>
          </a:xfrm>
          <a:prstGeom prst="rect">
            <a:avLst/>
          </a:prstGeom>
          <a:noFill/>
        </p:spPr>
        <p:txBody>
          <a:bodyPr wrap="square" rtlCol="0">
            <a:spAutoFit/>
          </a:bodyPr>
          <a:lstStyle/>
          <a:p>
            <a:r>
              <a:rPr lang="en-US" sz="1600" dirty="0"/>
              <a:t>Cirrhosis</a:t>
            </a:r>
          </a:p>
        </p:txBody>
      </p:sp>
      <p:sp>
        <p:nvSpPr>
          <p:cNvPr id="6" name="TextBox 5">
            <a:extLst>
              <a:ext uri="{FF2B5EF4-FFF2-40B4-BE49-F238E27FC236}">
                <a16:creationId xmlns:a16="http://schemas.microsoft.com/office/drawing/2014/main" id="{724B64C6-198D-81CE-3CCE-CED0D2EAD88F}"/>
              </a:ext>
            </a:extLst>
          </p:cNvPr>
          <p:cNvSpPr txBox="1"/>
          <p:nvPr/>
        </p:nvSpPr>
        <p:spPr>
          <a:xfrm>
            <a:off x="8163470" y="3310354"/>
            <a:ext cx="902151" cy="338554"/>
          </a:xfrm>
          <a:prstGeom prst="rect">
            <a:avLst/>
          </a:prstGeom>
          <a:noFill/>
        </p:spPr>
        <p:txBody>
          <a:bodyPr wrap="square" rtlCol="0">
            <a:spAutoFit/>
          </a:bodyPr>
          <a:lstStyle/>
          <a:p>
            <a:r>
              <a:rPr lang="en-US" sz="1600" dirty="0"/>
              <a:t>Years</a:t>
            </a:r>
          </a:p>
        </p:txBody>
      </p:sp>
      <p:sp>
        <p:nvSpPr>
          <p:cNvPr id="8" name="TextBox 7">
            <a:extLst>
              <a:ext uri="{FF2B5EF4-FFF2-40B4-BE49-F238E27FC236}">
                <a16:creationId xmlns:a16="http://schemas.microsoft.com/office/drawing/2014/main" id="{88E57281-5E62-9085-947D-EB9B9A63A377}"/>
              </a:ext>
            </a:extLst>
          </p:cNvPr>
          <p:cNvSpPr txBox="1"/>
          <p:nvPr/>
        </p:nvSpPr>
        <p:spPr>
          <a:xfrm>
            <a:off x="2083037" y="3802585"/>
            <a:ext cx="3962400" cy="338554"/>
          </a:xfrm>
          <a:prstGeom prst="rect">
            <a:avLst/>
          </a:prstGeom>
          <a:noFill/>
        </p:spPr>
        <p:txBody>
          <a:bodyPr wrap="square" rtlCol="0">
            <a:spAutoFit/>
          </a:bodyPr>
          <a:lstStyle/>
          <a:p>
            <a:r>
              <a:rPr lang="en-US" sz="1600" dirty="0"/>
              <a:t>Autoimmune hepatitis</a:t>
            </a:r>
          </a:p>
        </p:txBody>
      </p:sp>
      <p:sp>
        <p:nvSpPr>
          <p:cNvPr id="9" name="TextBox 8">
            <a:extLst>
              <a:ext uri="{FF2B5EF4-FFF2-40B4-BE49-F238E27FC236}">
                <a16:creationId xmlns:a16="http://schemas.microsoft.com/office/drawing/2014/main" id="{CF0E8286-3738-370F-1D8E-A59BA6EF60C1}"/>
              </a:ext>
            </a:extLst>
          </p:cNvPr>
          <p:cNvSpPr txBox="1"/>
          <p:nvPr/>
        </p:nvSpPr>
        <p:spPr>
          <a:xfrm>
            <a:off x="8196605" y="3726143"/>
            <a:ext cx="902151" cy="338554"/>
          </a:xfrm>
          <a:prstGeom prst="rect">
            <a:avLst/>
          </a:prstGeom>
          <a:noFill/>
        </p:spPr>
        <p:txBody>
          <a:bodyPr wrap="square" rtlCol="0">
            <a:spAutoFit/>
          </a:bodyPr>
          <a:lstStyle/>
          <a:p>
            <a:r>
              <a:rPr lang="en-US" sz="1600" dirty="0"/>
              <a:t>Years</a:t>
            </a:r>
          </a:p>
        </p:txBody>
      </p:sp>
    </p:spTree>
    <p:extLst>
      <p:ext uri="{BB962C8B-B14F-4D97-AF65-F5344CB8AC3E}">
        <p14:creationId xmlns:p14="http://schemas.microsoft.com/office/powerpoint/2010/main" val="60163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a:t>Not acceptable</a:t>
            </a:r>
          </a:p>
          <a:p>
            <a:endParaRPr lang="en-US" dirty="0"/>
          </a:p>
          <a:p>
            <a:endParaRPr lang="en-US" dirty="0"/>
          </a:p>
          <a:p>
            <a:endParaRPr lang="en-US" dirty="0"/>
          </a:p>
          <a:p>
            <a:endParaRPr lang="en-US" dirty="0"/>
          </a:p>
          <a:p>
            <a:endParaRPr lang="en-US" dirty="0"/>
          </a:p>
          <a:p>
            <a:endParaRPr lang="en-US" dirty="0"/>
          </a:p>
          <a:p>
            <a:endParaRPr lang="en-US" dirty="0"/>
          </a:p>
          <a:p>
            <a:r>
              <a:rPr lang="en-US" dirty="0"/>
              <a:t>No acceptable underlying cause of death is listed:</a:t>
            </a:r>
          </a:p>
          <a:p>
            <a:endParaRPr lang="en-US" dirty="0"/>
          </a:p>
          <a:p>
            <a:r>
              <a:rPr lang="en-US" sz="2400" dirty="0"/>
              <a:t>“Pneumonia” is not recognized as an underlying COD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2400300"/>
            <a:ext cx="9053513"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3124200"/>
            <a:ext cx="4267200" cy="338554"/>
          </a:xfrm>
          <a:prstGeom prst="rect">
            <a:avLst/>
          </a:prstGeom>
          <a:noFill/>
        </p:spPr>
        <p:txBody>
          <a:bodyPr wrap="square" rtlCol="0">
            <a:spAutoFit/>
          </a:bodyPr>
          <a:lstStyle/>
          <a:p>
            <a:r>
              <a:rPr lang="en-US" sz="1600" dirty="0"/>
              <a:t>Acute respiratory distress syndrome</a:t>
            </a:r>
          </a:p>
        </p:txBody>
      </p:sp>
      <p:sp>
        <p:nvSpPr>
          <p:cNvPr id="10" name="TextBox 9"/>
          <p:cNvSpPr txBox="1"/>
          <p:nvPr/>
        </p:nvSpPr>
        <p:spPr>
          <a:xfrm>
            <a:off x="8153401" y="3124200"/>
            <a:ext cx="838200" cy="338554"/>
          </a:xfrm>
          <a:prstGeom prst="rect">
            <a:avLst/>
          </a:prstGeom>
          <a:noFill/>
        </p:spPr>
        <p:txBody>
          <a:bodyPr wrap="square" rtlCol="0">
            <a:spAutoFit/>
          </a:bodyPr>
          <a:lstStyle/>
          <a:p>
            <a:r>
              <a:rPr lang="en-US" sz="1600" dirty="0"/>
              <a:t>Hours</a:t>
            </a:r>
          </a:p>
        </p:txBody>
      </p:sp>
      <p:sp>
        <p:nvSpPr>
          <p:cNvPr id="7" name="TextBox 6"/>
          <p:cNvSpPr txBox="1"/>
          <p:nvPr/>
        </p:nvSpPr>
        <p:spPr>
          <a:xfrm>
            <a:off x="2059969" y="3615154"/>
            <a:ext cx="3962400" cy="338554"/>
          </a:xfrm>
          <a:prstGeom prst="rect">
            <a:avLst/>
          </a:prstGeom>
          <a:noFill/>
        </p:spPr>
        <p:txBody>
          <a:bodyPr wrap="square" rtlCol="0">
            <a:spAutoFit/>
          </a:bodyPr>
          <a:lstStyle/>
          <a:p>
            <a:r>
              <a:rPr lang="en-US" sz="1600" dirty="0"/>
              <a:t>Pneumonia</a:t>
            </a:r>
          </a:p>
        </p:txBody>
      </p:sp>
      <p:sp>
        <p:nvSpPr>
          <p:cNvPr id="8" name="TextBox 7"/>
          <p:cNvSpPr txBox="1"/>
          <p:nvPr/>
        </p:nvSpPr>
        <p:spPr>
          <a:xfrm>
            <a:off x="8153401" y="3569367"/>
            <a:ext cx="762001" cy="338554"/>
          </a:xfrm>
          <a:prstGeom prst="rect">
            <a:avLst/>
          </a:prstGeom>
          <a:noFill/>
        </p:spPr>
        <p:txBody>
          <a:bodyPr wrap="square" rtlCol="0">
            <a:spAutoFit/>
          </a:bodyPr>
          <a:lstStyle/>
          <a:p>
            <a:r>
              <a:rPr lang="en-US" sz="1600" dirty="0"/>
              <a:t>Days</a:t>
            </a:r>
          </a:p>
        </p:txBody>
      </p:sp>
    </p:spTree>
    <p:extLst>
      <p:ext uri="{BB962C8B-B14F-4D97-AF65-F5344CB8AC3E}">
        <p14:creationId xmlns:p14="http://schemas.microsoft.com/office/powerpoint/2010/main" val="141810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978B-8351-6874-29CF-A939E2B50EB2}"/>
              </a:ext>
            </a:extLst>
          </p:cNvPr>
          <p:cNvSpPr>
            <a:spLocks noGrp="1"/>
          </p:cNvSpPr>
          <p:nvPr>
            <p:ph type="title"/>
          </p:nvPr>
        </p:nvSpPr>
        <p:spPr/>
        <p:txBody>
          <a:bodyPr>
            <a:normAutofit/>
          </a:bodyPr>
          <a:lstStyle/>
          <a:p>
            <a:pPr algn="ctr"/>
            <a:r>
              <a:rPr lang="en-US" sz="3600" b="1" dirty="0"/>
              <a:t>Financial Disclosure</a:t>
            </a:r>
          </a:p>
        </p:txBody>
      </p:sp>
      <p:sp>
        <p:nvSpPr>
          <p:cNvPr id="3" name="Content Placeholder 2">
            <a:extLst>
              <a:ext uri="{FF2B5EF4-FFF2-40B4-BE49-F238E27FC236}">
                <a16:creationId xmlns:a16="http://schemas.microsoft.com/office/drawing/2014/main" id="{69F4E2BA-D5C5-B3F6-5D35-5CD1488CDF34}"/>
              </a:ext>
            </a:extLst>
          </p:cNvPr>
          <p:cNvSpPr>
            <a:spLocks noGrp="1"/>
          </p:cNvSpPr>
          <p:nvPr>
            <p:ph idx="1"/>
          </p:nvPr>
        </p:nvSpPr>
        <p:spPr/>
        <p:txBody>
          <a:bodyPr>
            <a:normAutofit/>
          </a:bodyPr>
          <a:lstStyle/>
          <a:p>
            <a:r>
              <a:rPr lang="en-US" sz="1800" dirty="0"/>
              <a:t>No relevant financial conflicts</a:t>
            </a:r>
          </a:p>
          <a:p>
            <a:r>
              <a:rPr lang="en-US" sz="1800" dirty="0"/>
              <a:t>Employee of Pan Pacific Pathologists (subcontractor for Clinical Labs of Hawaii, parent company Sonic Healthcare USA)</a:t>
            </a:r>
          </a:p>
          <a:p>
            <a:r>
              <a:rPr lang="en-US" sz="1800" dirty="0"/>
              <a:t>Per diem forensic pathologist with Honolulu Medical Examiner’s Office</a:t>
            </a:r>
          </a:p>
        </p:txBody>
      </p:sp>
      <p:sp>
        <p:nvSpPr>
          <p:cNvPr id="4" name="Content Placeholder 2">
            <a:extLst>
              <a:ext uri="{FF2B5EF4-FFF2-40B4-BE49-F238E27FC236}">
                <a16:creationId xmlns:a16="http://schemas.microsoft.com/office/drawing/2014/main" id="{98954FCA-15E3-4589-9821-43F37D67E9D3}"/>
              </a:ext>
            </a:extLst>
          </p:cNvPr>
          <p:cNvSpPr txBox="1">
            <a:spLocks/>
          </p:cNvSpPr>
          <p:nvPr/>
        </p:nvSpPr>
        <p:spPr>
          <a:xfrm>
            <a:off x="533400" y="3810000"/>
            <a:ext cx="7886701" cy="2708274"/>
          </a:xfrm>
          <a:prstGeom prst="rect">
            <a:avLst/>
          </a:prstGeom>
        </p:spPr>
        <p:txBody>
          <a:bodyPr vert="horz" wrap="square"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09142A"/>
                </a:solidFill>
                <a:cs typeface="Times New Roman" panose="02020603050405020304" pitchFamily="18" charset="0"/>
              </a:rPr>
              <a:t>The AAFP has reviewed Grand Rounds, and deemed it acceptable for AAFP credit. Term of approval is from 01/27/2023 to 01/26/2024. Physicians should claim only the credit commensurate with the extent of their participation in the activity.</a:t>
            </a:r>
          </a:p>
          <a:p>
            <a:pPr marL="0" indent="0">
              <a:lnSpc>
                <a:spcPct val="100000"/>
              </a:lnSpc>
              <a:buFont typeface="Arial" panose="020B0604020202020204" pitchFamily="34" charset="0"/>
              <a:buNone/>
            </a:pPr>
            <a:r>
              <a:rPr lang="en-US" sz="1800" b="1" dirty="0">
                <a:solidFill>
                  <a:srgbClr val="09142A"/>
                </a:solidFill>
                <a:cs typeface="Times New Roman" panose="02020603050405020304" pitchFamily="18" charset="0"/>
              </a:rPr>
              <a:t>This session is approved for </a:t>
            </a:r>
            <a:r>
              <a:rPr lang="en-US" sz="1800" b="1" dirty="0">
                <a:solidFill>
                  <a:srgbClr val="09142A"/>
                </a:solidFill>
                <a:highlight>
                  <a:srgbClr val="FFFF00"/>
                </a:highlight>
                <a:cs typeface="Times New Roman" panose="02020603050405020304" pitchFamily="18" charset="0"/>
              </a:rPr>
              <a:t>(1.0) </a:t>
            </a:r>
            <a:r>
              <a:rPr lang="en-US" sz="1800" b="1" dirty="0">
                <a:solidFill>
                  <a:srgbClr val="09142A"/>
                </a:solidFill>
                <a:cs typeface="Times New Roman" panose="02020603050405020304" pitchFamily="18" charset="0"/>
              </a:rPr>
              <a:t>in-person live AAFP Prescribed credits. </a:t>
            </a:r>
          </a:p>
          <a:p>
            <a:pPr marL="0" indent="0">
              <a:lnSpc>
                <a:spcPct val="100000"/>
              </a:lnSpc>
              <a:buFont typeface="Arial" panose="020B0604020202020204" pitchFamily="34" charset="0"/>
              <a:buNone/>
            </a:pPr>
            <a:r>
              <a:rPr lang="en-US" sz="1800" b="1" dirty="0">
                <a:solidFill>
                  <a:srgbClr val="09142A"/>
                </a:solidFill>
                <a:cs typeface="Times New Roman" panose="02020603050405020304" pitchFamily="18" charset="0"/>
              </a:rPr>
              <a:t>AAFP Prescribed credit is accepted by the American Medical Association as equivalent to AMA PRA Category 1 credit(s)™ toward the AMA Physician's Recognition Award. When applying for the AMA PRA, Prescribed credit earned must be reported as Prescribed, not as Category 1. </a:t>
            </a:r>
          </a:p>
          <a:p>
            <a:pPr marL="0" indent="0">
              <a:buFont typeface="Arial" panose="020B0604020202020204" pitchFamily="34" charset="0"/>
              <a:buNone/>
            </a:pPr>
            <a:endParaRPr lang="en-US" sz="2400" dirty="0"/>
          </a:p>
        </p:txBody>
      </p:sp>
      <p:sp>
        <p:nvSpPr>
          <p:cNvPr id="5" name="TextBox 4">
            <a:extLst>
              <a:ext uri="{FF2B5EF4-FFF2-40B4-BE49-F238E27FC236}">
                <a16:creationId xmlns:a16="http://schemas.microsoft.com/office/drawing/2014/main" id="{1D9194E8-6048-46DA-B75E-5571861ACE53}"/>
              </a:ext>
            </a:extLst>
          </p:cNvPr>
          <p:cNvSpPr txBox="1"/>
          <p:nvPr/>
        </p:nvSpPr>
        <p:spPr>
          <a:xfrm>
            <a:off x="1752600" y="3276600"/>
            <a:ext cx="5029200" cy="369332"/>
          </a:xfrm>
          <a:prstGeom prst="rect">
            <a:avLst/>
          </a:prstGeom>
          <a:noFill/>
        </p:spPr>
        <p:txBody>
          <a:bodyPr wrap="square" rtlCol="0">
            <a:spAutoFit/>
          </a:bodyPr>
          <a:lstStyle/>
          <a:p>
            <a:pPr algn="ctr"/>
            <a:r>
              <a:rPr lang="en-US" b="1" dirty="0"/>
              <a:t>Credit Statement </a:t>
            </a:r>
          </a:p>
        </p:txBody>
      </p:sp>
    </p:spTree>
    <p:extLst>
      <p:ext uri="{BB962C8B-B14F-4D97-AF65-F5344CB8AC3E}">
        <p14:creationId xmlns:p14="http://schemas.microsoft.com/office/powerpoint/2010/main" val="63820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1600200"/>
            <a:ext cx="8229600" cy="5105400"/>
          </a:xfrm>
        </p:spPr>
        <p:txBody>
          <a:bodyPr>
            <a:noAutofit/>
          </a:bodyPr>
          <a:lstStyle/>
          <a:p>
            <a:r>
              <a:rPr lang="en-US" sz="2400" dirty="0"/>
              <a:t>Acceptable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Use of “Community-acquired” indicates that it is a de novo infection that did not result from another condition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2400300"/>
            <a:ext cx="9053513"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3124200"/>
            <a:ext cx="4191000" cy="338554"/>
          </a:xfrm>
          <a:prstGeom prst="rect">
            <a:avLst/>
          </a:prstGeom>
          <a:noFill/>
        </p:spPr>
        <p:txBody>
          <a:bodyPr wrap="square" rtlCol="0">
            <a:spAutoFit/>
          </a:bodyPr>
          <a:lstStyle/>
          <a:p>
            <a:r>
              <a:rPr lang="en-US" sz="1600" dirty="0"/>
              <a:t>Acute respiratory distress syndrome</a:t>
            </a:r>
          </a:p>
        </p:txBody>
      </p:sp>
      <p:sp>
        <p:nvSpPr>
          <p:cNvPr id="10" name="TextBox 9"/>
          <p:cNvSpPr txBox="1"/>
          <p:nvPr/>
        </p:nvSpPr>
        <p:spPr>
          <a:xfrm>
            <a:off x="8153401" y="3124200"/>
            <a:ext cx="838200" cy="338554"/>
          </a:xfrm>
          <a:prstGeom prst="rect">
            <a:avLst/>
          </a:prstGeom>
          <a:noFill/>
        </p:spPr>
        <p:txBody>
          <a:bodyPr wrap="square" rtlCol="0">
            <a:spAutoFit/>
          </a:bodyPr>
          <a:lstStyle/>
          <a:p>
            <a:r>
              <a:rPr lang="en-US" sz="1600" dirty="0"/>
              <a:t>Hours</a:t>
            </a:r>
          </a:p>
        </p:txBody>
      </p:sp>
      <p:sp>
        <p:nvSpPr>
          <p:cNvPr id="7" name="TextBox 6"/>
          <p:cNvSpPr txBox="1"/>
          <p:nvPr/>
        </p:nvSpPr>
        <p:spPr>
          <a:xfrm>
            <a:off x="2059969" y="3657600"/>
            <a:ext cx="3962400" cy="338554"/>
          </a:xfrm>
          <a:prstGeom prst="rect">
            <a:avLst/>
          </a:prstGeom>
          <a:noFill/>
        </p:spPr>
        <p:txBody>
          <a:bodyPr wrap="square" rtlCol="0">
            <a:spAutoFit/>
          </a:bodyPr>
          <a:lstStyle/>
          <a:p>
            <a:r>
              <a:rPr lang="en-US" sz="1600" dirty="0"/>
              <a:t>Community-acquired pneumonia</a:t>
            </a:r>
          </a:p>
        </p:txBody>
      </p:sp>
      <p:sp>
        <p:nvSpPr>
          <p:cNvPr id="8" name="TextBox 7"/>
          <p:cNvSpPr txBox="1"/>
          <p:nvPr/>
        </p:nvSpPr>
        <p:spPr>
          <a:xfrm>
            <a:off x="8153401" y="3583573"/>
            <a:ext cx="855323" cy="338554"/>
          </a:xfrm>
          <a:prstGeom prst="rect">
            <a:avLst/>
          </a:prstGeom>
          <a:noFill/>
        </p:spPr>
        <p:txBody>
          <a:bodyPr wrap="square" rtlCol="0">
            <a:spAutoFit/>
          </a:bodyPr>
          <a:lstStyle/>
          <a:p>
            <a:r>
              <a:rPr lang="en-US" sz="1600" dirty="0"/>
              <a:t>Days</a:t>
            </a:r>
          </a:p>
        </p:txBody>
      </p:sp>
    </p:spTree>
    <p:extLst>
      <p:ext uri="{BB962C8B-B14F-4D97-AF65-F5344CB8AC3E}">
        <p14:creationId xmlns:p14="http://schemas.microsoft.com/office/powerpoint/2010/main" val="306010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sz="2600" dirty="0"/>
              <a:t>Acceptable</a:t>
            </a:r>
          </a:p>
          <a:p>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600" dirty="0"/>
              <a:t>Aspiration pneumonia is a common, often unavoidable complication of many debilitating natural diseases</a:t>
            </a:r>
          </a:p>
          <a:p>
            <a:r>
              <a:rPr lang="en-US" sz="2600" dirty="0"/>
              <a:t>Must be distinguished from aspiration while unconscious from trauma or intoxication which represents and unnatural death</a:t>
            </a:r>
          </a:p>
          <a:p>
            <a:r>
              <a:rPr lang="en-US" sz="2600" dirty="0"/>
              <a:t>Must be distinguished from choking which is also unnatural</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 y="2057400"/>
            <a:ext cx="9053513"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23648" y="2819400"/>
            <a:ext cx="4224751" cy="338554"/>
          </a:xfrm>
          <a:prstGeom prst="rect">
            <a:avLst/>
          </a:prstGeom>
          <a:noFill/>
        </p:spPr>
        <p:txBody>
          <a:bodyPr wrap="square" rtlCol="0">
            <a:spAutoFit/>
          </a:bodyPr>
          <a:lstStyle/>
          <a:p>
            <a:r>
              <a:rPr lang="en-US" sz="1600" dirty="0"/>
              <a:t>Acute respiratory distress syndrome</a:t>
            </a:r>
          </a:p>
        </p:txBody>
      </p:sp>
      <p:sp>
        <p:nvSpPr>
          <p:cNvPr id="10" name="TextBox 9"/>
          <p:cNvSpPr txBox="1"/>
          <p:nvPr/>
        </p:nvSpPr>
        <p:spPr>
          <a:xfrm>
            <a:off x="8153400" y="2807293"/>
            <a:ext cx="838200" cy="338554"/>
          </a:xfrm>
          <a:prstGeom prst="rect">
            <a:avLst/>
          </a:prstGeom>
          <a:noFill/>
        </p:spPr>
        <p:txBody>
          <a:bodyPr wrap="square" rtlCol="0">
            <a:spAutoFit/>
          </a:bodyPr>
          <a:lstStyle/>
          <a:p>
            <a:r>
              <a:rPr lang="en-US" sz="1600" dirty="0"/>
              <a:t>Hours</a:t>
            </a:r>
          </a:p>
        </p:txBody>
      </p:sp>
      <p:sp>
        <p:nvSpPr>
          <p:cNvPr id="7" name="TextBox 6"/>
          <p:cNvSpPr txBox="1"/>
          <p:nvPr/>
        </p:nvSpPr>
        <p:spPr>
          <a:xfrm>
            <a:off x="2023649" y="3280161"/>
            <a:ext cx="3962400" cy="338554"/>
          </a:xfrm>
          <a:prstGeom prst="rect">
            <a:avLst/>
          </a:prstGeom>
          <a:noFill/>
        </p:spPr>
        <p:txBody>
          <a:bodyPr wrap="square" rtlCol="0">
            <a:spAutoFit/>
          </a:bodyPr>
          <a:lstStyle/>
          <a:p>
            <a:r>
              <a:rPr lang="en-US" sz="1600" dirty="0"/>
              <a:t>Aspiration pneumonia</a:t>
            </a:r>
          </a:p>
        </p:txBody>
      </p:sp>
      <p:sp>
        <p:nvSpPr>
          <p:cNvPr id="8" name="TextBox 7"/>
          <p:cNvSpPr txBox="1"/>
          <p:nvPr/>
        </p:nvSpPr>
        <p:spPr>
          <a:xfrm>
            <a:off x="8153399" y="3280161"/>
            <a:ext cx="762001" cy="338554"/>
          </a:xfrm>
          <a:prstGeom prst="rect">
            <a:avLst/>
          </a:prstGeom>
          <a:noFill/>
        </p:spPr>
        <p:txBody>
          <a:bodyPr wrap="square" rtlCol="0">
            <a:spAutoFit/>
          </a:bodyPr>
          <a:lstStyle/>
          <a:p>
            <a:r>
              <a:rPr lang="en-US" sz="1600" dirty="0"/>
              <a:t>Days</a:t>
            </a:r>
          </a:p>
        </p:txBody>
      </p:sp>
      <p:sp>
        <p:nvSpPr>
          <p:cNvPr id="4" name="TextBox 3"/>
          <p:cNvSpPr txBox="1"/>
          <p:nvPr/>
        </p:nvSpPr>
        <p:spPr>
          <a:xfrm>
            <a:off x="2044932" y="3745468"/>
            <a:ext cx="3962400" cy="338554"/>
          </a:xfrm>
          <a:prstGeom prst="rect">
            <a:avLst/>
          </a:prstGeom>
          <a:noFill/>
        </p:spPr>
        <p:txBody>
          <a:bodyPr wrap="square" rtlCol="0">
            <a:spAutoFit/>
          </a:bodyPr>
          <a:lstStyle/>
          <a:p>
            <a:r>
              <a:rPr lang="en-US" sz="1600" dirty="0"/>
              <a:t>End-stage Alzheimer's Disease</a:t>
            </a:r>
          </a:p>
        </p:txBody>
      </p:sp>
      <p:sp>
        <p:nvSpPr>
          <p:cNvPr id="6" name="TextBox 5"/>
          <p:cNvSpPr txBox="1"/>
          <p:nvPr/>
        </p:nvSpPr>
        <p:spPr>
          <a:xfrm>
            <a:off x="8135137" y="3723848"/>
            <a:ext cx="990600" cy="338554"/>
          </a:xfrm>
          <a:prstGeom prst="rect">
            <a:avLst/>
          </a:prstGeom>
          <a:noFill/>
        </p:spPr>
        <p:txBody>
          <a:bodyPr wrap="square" rtlCol="0">
            <a:spAutoFit/>
          </a:bodyPr>
          <a:lstStyle/>
          <a:p>
            <a:r>
              <a:rPr lang="en-US" sz="1600" dirty="0"/>
              <a:t>Years</a:t>
            </a:r>
          </a:p>
        </p:txBody>
      </p:sp>
    </p:spTree>
    <p:extLst>
      <p:ext uri="{BB962C8B-B14F-4D97-AF65-F5344CB8AC3E}">
        <p14:creationId xmlns:p14="http://schemas.microsoft.com/office/powerpoint/2010/main" val="170186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3600" b="1" dirty="0"/>
              <a:t>Cause-of-Death Statements</a:t>
            </a:r>
          </a:p>
        </p:txBody>
      </p:sp>
      <p:sp>
        <p:nvSpPr>
          <p:cNvPr id="3" name="Content Placeholder 2"/>
          <p:cNvSpPr>
            <a:spLocks noGrp="1"/>
          </p:cNvSpPr>
          <p:nvPr>
            <p:ph idx="1"/>
          </p:nvPr>
        </p:nvSpPr>
        <p:spPr>
          <a:xfrm>
            <a:off x="457200" y="1600200"/>
            <a:ext cx="8229600" cy="4724400"/>
          </a:xfrm>
        </p:spPr>
        <p:txBody>
          <a:bodyPr>
            <a:normAutofit/>
          </a:bodyPr>
          <a:lstStyle/>
          <a:p>
            <a:r>
              <a:rPr lang="en-US" sz="2400" dirty="0"/>
              <a:t>Acceptable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When listing “hospital-acquired pneumonia”, an acceptable underlying COD must also be listed</a:t>
            </a:r>
          </a:p>
          <a:p>
            <a:endParaRPr lang="en-US" dirty="0"/>
          </a:p>
          <a:p>
            <a:endParaRPr lang="en-US" dirty="0"/>
          </a:p>
          <a:p>
            <a:endParaRPr lang="en-US" dirty="0"/>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2400300"/>
            <a:ext cx="9053513"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9969" y="3167996"/>
            <a:ext cx="4191000" cy="338554"/>
          </a:xfrm>
          <a:prstGeom prst="rect">
            <a:avLst/>
          </a:prstGeom>
          <a:noFill/>
        </p:spPr>
        <p:txBody>
          <a:bodyPr wrap="square" rtlCol="0">
            <a:spAutoFit/>
          </a:bodyPr>
          <a:lstStyle/>
          <a:p>
            <a:r>
              <a:rPr lang="en-US" sz="1600" dirty="0"/>
              <a:t>Acute respiratory distress syndrome</a:t>
            </a:r>
          </a:p>
        </p:txBody>
      </p:sp>
      <p:sp>
        <p:nvSpPr>
          <p:cNvPr id="10" name="TextBox 9"/>
          <p:cNvSpPr txBox="1"/>
          <p:nvPr/>
        </p:nvSpPr>
        <p:spPr>
          <a:xfrm>
            <a:off x="8136118" y="3153738"/>
            <a:ext cx="838200" cy="338554"/>
          </a:xfrm>
          <a:prstGeom prst="rect">
            <a:avLst/>
          </a:prstGeom>
          <a:noFill/>
        </p:spPr>
        <p:txBody>
          <a:bodyPr wrap="square" rtlCol="0">
            <a:spAutoFit/>
          </a:bodyPr>
          <a:lstStyle/>
          <a:p>
            <a:r>
              <a:rPr lang="en-US" sz="1600" dirty="0"/>
              <a:t>Hours</a:t>
            </a:r>
          </a:p>
        </p:txBody>
      </p:sp>
      <p:sp>
        <p:nvSpPr>
          <p:cNvPr id="7" name="TextBox 6"/>
          <p:cNvSpPr txBox="1"/>
          <p:nvPr/>
        </p:nvSpPr>
        <p:spPr>
          <a:xfrm>
            <a:off x="2059969" y="3665651"/>
            <a:ext cx="3962400" cy="338554"/>
          </a:xfrm>
          <a:prstGeom prst="rect">
            <a:avLst/>
          </a:prstGeom>
          <a:noFill/>
        </p:spPr>
        <p:txBody>
          <a:bodyPr wrap="square" rtlCol="0">
            <a:spAutoFit/>
          </a:bodyPr>
          <a:lstStyle/>
          <a:p>
            <a:r>
              <a:rPr lang="en-US" sz="1600" dirty="0"/>
              <a:t>Hospital-acquired pneumonia</a:t>
            </a:r>
          </a:p>
        </p:txBody>
      </p:sp>
      <p:sp>
        <p:nvSpPr>
          <p:cNvPr id="8" name="TextBox 7"/>
          <p:cNvSpPr txBox="1"/>
          <p:nvPr/>
        </p:nvSpPr>
        <p:spPr>
          <a:xfrm>
            <a:off x="8130380" y="3623657"/>
            <a:ext cx="762001" cy="338554"/>
          </a:xfrm>
          <a:prstGeom prst="rect">
            <a:avLst/>
          </a:prstGeom>
          <a:noFill/>
        </p:spPr>
        <p:txBody>
          <a:bodyPr wrap="square" rtlCol="0">
            <a:spAutoFit/>
          </a:bodyPr>
          <a:lstStyle/>
          <a:p>
            <a:r>
              <a:rPr lang="en-US" sz="1600" dirty="0"/>
              <a:t>Days</a:t>
            </a:r>
          </a:p>
        </p:txBody>
      </p:sp>
      <p:sp>
        <p:nvSpPr>
          <p:cNvPr id="4" name="TextBox 3"/>
          <p:cNvSpPr txBox="1"/>
          <p:nvPr/>
        </p:nvSpPr>
        <p:spPr>
          <a:xfrm>
            <a:off x="2059969" y="4114800"/>
            <a:ext cx="3962400" cy="369332"/>
          </a:xfrm>
          <a:prstGeom prst="rect">
            <a:avLst/>
          </a:prstGeom>
          <a:noFill/>
        </p:spPr>
        <p:txBody>
          <a:bodyPr wrap="square" rtlCol="0">
            <a:spAutoFit/>
          </a:bodyPr>
          <a:lstStyle/>
          <a:p>
            <a:r>
              <a:rPr lang="en-US" sz="1600" dirty="0"/>
              <a:t>Multiple</a:t>
            </a:r>
            <a:r>
              <a:rPr lang="en-US" dirty="0"/>
              <a:t> </a:t>
            </a:r>
            <a:r>
              <a:rPr lang="en-US" sz="1600" dirty="0"/>
              <a:t>myeloma</a:t>
            </a:r>
          </a:p>
        </p:txBody>
      </p:sp>
      <p:sp>
        <p:nvSpPr>
          <p:cNvPr id="6" name="TextBox 5"/>
          <p:cNvSpPr txBox="1"/>
          <p:nvPr/>
        </p:nvSpPr>
        <p:spPr>
          <a:xfrm>
            <a:off x="8153400" y="4093577"/>
            <a:ext cx="990600" cy="338554"/>
          </a:xfrm>
          <a:prstGeom prst="rect">
            <a:avLst/>
          </a:prstGeom>
          <a:noFill/>
        </p:spPr>
        <p:txBody>
          <a:bodyPr wrap="square" rtlCol="0">
            <a:spAutoFit/>
          </a:bodyPr>
          <a:lstStyle/>
          <a:p>
            <a:r>
              <a:rPr lang="en-US" sz="1600" dirty="0"/>
              <a:t>Years</a:t>
            </a:r>
          </a:p>
        </p:txBody>
      </p:sp>
    </p:spTree>
    <p:extLst>
      <p:ext uri="{BB962C8B-B14F-4D97-AF65-F5344CB8AC3E}">
        <p14:creationId xmlns:p14="http://schemas.microsoft.com/office/powerpoint/2010/main" val="136577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Autofit/>
          </a:bodyPr>
          <a:lstStyle/>
          <a:p>
            <a:pPr algn="ctr"/>
            <a:r>
              <a:rPr lang="en-US" sz="3600" b="1" dirty="0"/>
              <a:t>Cause-of-Death Statements - Case</a:t>
            </a:r>
          </a:p>
        </p:txBody>
      </p:sp>
      <p:sp>
        <p:nvSpPr>
          <p:cNvPr id="3" name="Content Placeholder 2"/>
          <p:cNvSpPr>
            <a:spLocks noGrp="1"/>
          </p:cNvSpPr>
          <p:nvPr>
            <p:ph idx="1"/>
          </p:nvPr>
        </p:nvSpPr>
        <p:spPr>
          <a:xfrm>
            <a:off x="457205" y="1600204"/>
            <a:ext cx="8229599" cy="4419596"/>
          </a:xfrm>
        </p:spPr>
        <p:txBody>
          <a:bodyPr>
            <a:normAutofit/>
          </a:bodyPr>
          <a:lstStyle/>
          <a:p>
            <a:r>
              <a:rPr lang="en-US" sz="2200" dirty="0"/>
              <a:t>A 61-year-old man with a history of diabetes, heavy cigarette smoking, COPD, back pain, and NSAID use presents with 1 day of fever, N/V, abdominal pain, and abdominal distention.  A workup demonstrates a perforated gastric ulcer and peritonitis.  He underdoes emergent laparotomy, resection of the gastric ulcer, peritoneal washout, and antibiotic therapy.  The histopathology reveals a non-neoplastic ulcer in a background of gastritis with H. pylori.  He develops sepsis and dies 3 days post op.  </a:t>
            </a:r>
          </a:p>
        </p:txBody>
      </p:sp>
      <p:pic>
        <p:nvPicPr>
          <p:cNvPr id="4" name="Picture 3">
            <a:extLst>
              <a:ext uri="{FF2B5EF4-FFF2-40B4-BE49-F238E27FC236}">
                <a16:creationId xmlns:a16="http://schemas.microsoft.com/office/drawing/2014/main" id="{5434EB03-DAC8-9466-880A-7265B4ED33C9}"/>
              </a:ext>
            </a:extLst>
          </p:cNvPr>
          <p:cNvPicPr>
            <a:picLocks noChangeAspect="1"/>
          </p:cNvPicPr>
          <p:nvPr/>
        </p:nvPicPr>
        <p:blipFill>
          <a:blip r:embed="rId2"/>
          <a:stretch>
            <a:fillRect/>
          </a:stretch>
        </p:blipFill>
        <p:spPr>
          <a:xfrm>
            <a:off x="627546" y="4343400"/>
            <a:ext cx="7888908" cy="2280102"/>
          </a:xfrm>
          <a:prstGeom prst="rect">
            <a:avLst/>
          </a:prstGeom>
        </p:spPr>
      </p:pic>
    </p:spTree>
    <p:extLst>
      <p:ext uri="{BB962C8B-B14F-4D97-AF65-F5344CB8AC3E}">
        <p14:creationId xmlns:p14="http://schemas.microsoft.com/office/powerpoint/2010/main" val="17468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Autofit/>
          </a:bodyPr>
          <a:lstStyle/>
          <a:p>
            <a:pPr algn="ctr"/>
            <a:r>
              <a:rPr lang="en-US" sz="3600" b="1" dirty="0"/>
              <a:t>Cause-of-Death Statements - Case</a:t>
            </a:r>
          </a:p>
        </p:txBody>
      </p:sp>
      <p:sp>
        <p:nvSpPr>
          <p:cNvPr id="3" name="Content Placeholder 2"/>
          <p:cNvSpPr>
            <a:spLocks noGrp="1"/>
          </p:cNvSpPr>
          <p:nvPr>
            <p:ph idx="1"/>
          </p:nvPr>
        </p:nvSpPr>
        <p:spPr>
          <a:xfrm>
            <a:off x="457205" y="1600204"/>
            <a:ext cx="8229599" cy="4419596"/>
          </a:xfrm>
        </p:spPr>
        <p:txBody>
          <a:bodyPr>
            <a:normAutofit/>
          </a:bodyPr>
          <a:lstStyle/>
          <a:p>
            <a:r>
              <a:rPr lang="en-US" sz="2200" dirty="0"/>
              <a:t>A 61-year-old man with a history of diabetes, heavy cigarette smoking, COPD, back pain, and NSAID use presents with 1 day of fever, N/V, abdominal pain, and abdominal distention.  A workup demonstrates a perforated gastric ulcer and peritonitis.  He underdoes emergent laparotomy, resection of the gastric ulcer, peritoneal washout, and antibiotic therapy.  The histopathology reveals a non-neoplastic ulcer in a background of gastritis with H. pylori.  He develops sepsis and dies 3 days post op.  </a:t>
            </a:r>
          </a:p>
        </p:txBody>
      </p:sp>
      <p:pic>
        <p:nvPicPr>
          <p:cNvPr id="4" name="Picture 3">
            <a:extLst>
              <a:ext uri="{FF2B5EF4-FFF2-40B4-BE49-F238E27FC236}">
                <a16:creationId xmlns:a16="http://schemas.microsoft.com/office/drawing/2014/main" id="{5434EB03-DAC8-9466-880A-7265B4ED33C9}"/>
              </a:ext>
            </a:extLst>
          </p:cNvPr>
          <p:cNvPicPr>
            <a:picLocks noChangeAspect="1"/>
          </p:cNvPicPr>
          <p:nvPr/>
        </p:nvPicPr>
        <p:blipFill>
          <a:blip r:embed="rId2"/>
          <a:stretch>
            <a:fillRect/>
          </a:stretch>
        </p:blipFill>
        <p:spPr>
          <a:xfrm>
            <a:off x="627546" y="4343400"/>
            <a:ext cx="7888908" cy="2280102"/>
          </a:xfrm>
          <a:prstGeom prst="rect">
            <a:avLst/>
          </a:prstGeom>
        </p:spPr>
      </p:pic>
      <p:sp>
        <p:nvSpPr>
          <p:cNvPr id="5" name="TextBox 4">
            <a:extLst>
              <a:ext uri="{FF2B5EF4-FFF2-40B4-BE49-F238E27FC236}">
                <a16:creationId xmlns:a16="http://schemas.microsoft.com/office/drawing/2014/main" id="{00D45C45-A524-7207-5876-901973F94F55}"/>
              </a:ext>
            </a:extLst>
          </p:cNvPr>
          <p:cNvSpPr txBox="1"/>
          <p:nvPr/>
        </p:nvSpPr>
        <p:spPr>
          <a:xfrm>
            <a:off x="2209800" y="4800600"/>
            <a:ext cx="4038600" cy="338554"/>
          </a:xfrm>
          <a:prstGeom prst="rect">
            <a:avLst/>
          </a:prstGeom>
          <a:noFill/>
        </p:spPr>
        <p:txBody>
          <a:bodyPr wrap="square" rtlCol="0">
            <a:spAutoFit/>
          </a:bodyPr>
          <a:lstStyle/>
          <a:p>
            <a:r>
              <a:rPr lang="en-US" sz="1600" dirty="0"/>
              <a:t>Sepsis</a:t>
            </a:r>
          </a:p>
        </p:txBody>
      </p:sp>
      <p:sp>
        <p:nvSpPr>
          <p:cNvPr id="6" name="TextBox 5">
            <a:extLst>
              <a:ext uri="{FF2B5EF4-FFF2-40B4-BE49-F238E27FC236}">
                <a16:creationId xmlns:a16="http://schemas.microsoft.com/office/drawing/2014/main" id="{4D7DFC4B-8DE3-E74A-28A0-A7458EBE46E2}"/>
              </a:ext>
            </a:extLst>
          </p:cNvPr>
          <p:cNvSpPr txBox="1"/>
          <p:nvPr/>
        </p:nvSpPr>
        <p:spPr>
          <a:xfrm>
            <a:off x="2209800" y="5131678"/>
            <a:ext cx="4038600" cy="338554"/>
          </a:xfrm>
          <a:prstGeom prst="rect">
            <a:avLst/>
          </a:prstGeom>
          <a:noFill/>
        </p:spPr>
        <p:txBody>
          <a:bodyPr wrap="square" rtlCol="0">
            <a:spAutoFit/>
          </a:bodyPr>
          <a:lstStyle/>
          <a:p>
            <a:r>
              <a:rPr lang="en-US" sz="1600" dirty="0"/>
              <a:t>Peritonitis</a:t>
            </a:r>
          </a:p>
        </p:txBody>
      </p:sp>
      <p:sp>
        <p:nvSpPr>
          <p:cNvPr id="7" name="TextBox 6">
            <a:extLst>
              <a:ext uri="{FF2B5EF4-FFF2-40B4-BE49-F238E27FC236}">
                <a16:creationId xmlns:a16="http://schemas.microsoft.com/office/drawing/2014/main" id="{8B5D535A-881A-9B00-5FDD-E74B1FA2F352}"/>
              </a:ext>
            </a:extLst>
          </p:cNvPr>
          <p:cNvSpPr txBox="1"/>
          <p:nvPr/>
        </p:nvSpPr>
        <p:spPr>
          <a:xfrm>
            <a:off x="2209800" y="5433529"/>
            <a:ext cx="4038600" cy="338554"/>
          </a:xfrm>
          <a:prstGeom prst="rect">
            <a:avLst/>
          </a:prstGeom>
          <a:noFill/>
        </p:spPr>
        <p:txBody>
          <a:bodyPr wrap="square" rtlCol="0">
            <a:spAutoFit/>
          </a:bodyPr>
          <a:lstStyle/>
          <a:p>
            <a:r>
              <a:rPr lang="en-US" sz="1600" dirty="0"/>
              <a:t>Perforated gastric ulcer</a:t>
            </a:r>
          </a:p>
        </p:txBody>
      </p:sp>
      <p:sp>
        <p:nvSpPr>
          <p:cNvPr id="8" name="TextBox 7">
            <a:extLst>
              <a:ext uri="{FF2B5EF4-FFF2-40B4-BE49-F238E27FC236}">
                <a16:creationId xmlns:a16="http://schemas.microsoft.com/office/drawing/2014/main" id="{8AABC484-6C8E-042E-E19F-7542BAA04870}"/>
              </a:ext>
            </a:extLst>
          </p:cNvPr>
          <p:cNvSpPr txBox="1"/>
          <p:nvPr/>
        </p:nvSpPr>
        <p:spPr>
          <a:xfrm>
            <a:off x="2209800" y="5764607"/>
            <a:ext cx="4038600" cy="338554"/>
          </a:xfrm>
          <a:prstGeom prst="rect">
            <a:avLst/>
          </a:prstGeom>
          <a:noFill/>
        </p:spPr>
        <p:txBody>
          <a:bodyPr wrap="square" rtlCol="0">
            <a:spAutoFit/>
          </a:bodyPr>
          <a:lstStyle/>
          <a:p>
            <a:r>
              <a:rPr lang="en-US" sz="1600" dirty="0"/>
              <a:t>Peptic ulcer disease</a:t>
            </a:r>
          </a:p>
        </p:txBody>
      </p:sp>
      <p:sp>
        <p:nvSpPr>
          <p:cNvPr id="9" name="TextBox 8">
            <a:extLst>
              <a:ext uri="{FF2B5EF4-FFF2-40B4-BE49-F238E27FC236}">
                <a16:creationId xmlns:a16="http://schemas.microsoft.com/office/drawing/2014/main" id="{D44E0377-8541-1107-26BC-64655CEFD751}"/>
              </a:ext>
            </a:extLst>
          </p:cNvPr>
          <p:cNvSpPr txBox="1"/>
          <p:nvPr/>
        </p:nvSpPr>
        <p:spPr>
          <a:xfrm>
            <a:off x="7678127" y="4766035"/>
            <a:ext cx="990600" cy="338554"/>
          </a:xfrm>
          <a:prstGeom prst="rect">
            <a:avLst/>
          </a:prstGeom>
          <a:noFill/>
        </p:spPr>
        <p:txBody>
          <a:bodyPr wrap="square" rtlCol="0">
            <a:spAutoFit/>
          </a:bodyPr>
          <a:lstStyle/>
          <a:p>
            <a:r>
              <a:rPr lang="en-US" sz="1600" dirty="0"/>
              <a:t>Days</a:t>
            </a:r>
          </a:p>
        </p:txBody>
      </p:sp>
      <p:sp>
        <p:nvSpPr>
          <p:cNvPr id="10" name="TextBox 9">
            <a:extLst>
              <a:ext uri="{FF2B5EF4-FFF2-40B4-BE49-F238E27FC236}">
                <a16:creationId xmlns:a16="http://schemas.microsoft.com/office/drawing/2014/main" id="{A83D986E-A761-67BB-83D7-34F91336A719}"/>
              </a:ext>
            </a:extLst>
          </p:cNvPr>
          <p:cNvSpPr txBox="1"/>
          <p:nvPr/>
        </p:nvSpPr>
        <p:spPr>
          <a:xfrm>
            <a:off x="7678127" y="5079476"/>
            <a:ext cx="990600" cy="338554"/>
          </a:xfrm>
          <a:prstGeom prst="rect">
            <a:avLst/>
          </a:prstGeom>
          <a:noFill/>
        </p:spPr>
        <p:txBody>
          <a:bodyPr wrap="square" rtlCol="0">
            <a:spAutoFit/>
          </a:bodyPr>
          <a:lstStyle/>
          <a:p>
            <a:r>
              <a:rPr lang="en-US" sz="1600" dirty="0"/>
              <a:t>Days</a:t>
            </a:r>
          </a:p>
        </p:txBody>
      </p:sp>
      <p:sp>
        <p:nvSpPr>
          <p:cNvPr id="11" name="TextBox 10">
            <a:extLst>
              <a:ext uri="{FF2B5EF4-FFF2-40B4-BE49-F238E27FC236}">
                <a16:creationId xmlns:a16="http://schemas.microsoft.com/office/drawing/2014/main" id="{BBCFF5A8-11A6-D50B-258F-F69E2B9910FD}"/>
              </a:ext>
            </a:extLst>
          </p:cNvPr>
          <p:cNvSpPr txBox="1"/>
          <p:nvPr/>
        </p:nvSpPr>
        <p:spPr>
          <a:xfrm>
            <a:off x="7693595" y="5392917"/>
            <a:ext cx="990600" cy="338554"/>
          </a:xfrm>
          <a:prstGeom prst="rect">
            <a:avLst/>
          </a:prstGeom>
          <a:noFill/>
        </p:spPr>
        <p:txBody>
          <a:bodyPr wrap="square" rtlCol="0">
            <a:spAutoFit/>
          </a:bodyPr>
          <a:lstStyle/>
          <a:p>
            <a:r>
              <a:rPr lang="en-US" sz="1600" dirty="0"/>
              <a:t>Days</a:t>
            </a:r>
          </a:p>
        </p:txBody>
      </p:sp>
      <p:sp>
        <p:nvSpPr>
          <p:cNvPr id="12" name="TextBox 11">
            <a:extLst>
              <a:ext uri="{FF2B5EF4-FFF2-40B4-BE49-F238E27FC236}">
                <a16:creationId xmlns:a16="http://schemas.microsoft.com/office/drawing/2014/main" id="{B7894CA7-885F-CD48-2EE2-C92BFB065858}"/>
              </a:ext>
            </a:extLst>
          </p:cNvPr>
          <p:cNvSpPr txBox="1"/>
          <p:nvPr/>
        </p:nvSpPr>
        <p:spPr>
          <a:xfrm>
            <a:off x="7582304" y="5753703"/>
            <a:ext cx="1226968" cy="307777"/>
          </a:xfrm>
          <a:prstGeom prst="rect">
            <a:avLst/>
          </a:prstGeom>
          <a:noFill/>
        </p:spPr>
        <p:txBody>
          <a:bodyPr wrap="square" rtlCol="0">
            <a:spAutoFit/>
          </a:bodyPr>
          <a:lstStyle/>
          <a:p>
            <a:r>
              <a:rPr lang="en-US" sz="1400" dirty="0"/>
              <a:t>Unknown</a:t>
            </a:r>
          </a:p>
        </p:txBody>
      </p:sp>
    </p:spTree>
    <p:extLst>
      <p:ext uri="{BB962C8B-B14F-4D97-AF65-F5344CB8AC3E}">
        <p14:creationId xmlns:p14="http://schemas.microsoft.com/office/powerpoint/2010/main" val="40280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pic>
        <p:nvPicPr>
          <p:cNvPr id="7" name="Picture 6"/>
          <p:cNvPicPr>
            <a:picLocks noChangeAspect="1"/>
          </p:cNvPicPr>
          <p:nvPr/>
        </p:nvPicPr>
        <p:blipFill>
          <a:blip r:embed="rId2"/>
          <a:stretch>
            <a:fillRect/>
          </a:stretch>
        </p:blipFill>
        <p:spPr>
          <a:xfrm>
            <a:off x="641219" y="1600200"/>
            <a:ext cx="7783513" cy="3326038"/>
          </a:xfrm>
          <a:prstGeom prst="rect">
            <a:avLst/>
          </a:prstGeom>
        </p:spPr>
      </p:pic>
      <p:sp>
        <p:nvSpPr>
          <p:cNvPr id="4" name="TextBox 3">
            <a:extLst>
              <a:ext uri="{FF2B5EF4-FFF2-40B4-BE49-F238E27FC236}">
                <a16:creationId xmlns:a16="http://schemas.microsoft.com/office/drawing/2014/main" id="{2F881FD0-943B-2C40-C121-2FDC1D4A1F33}"/>
              </a:ext>
            </a:extLst>
          </p:cNvPr>
          <p:cNvSpPr txBox="1"/>
          <p:nvPr/>
        </p:nvSpPr>
        <p:spPr>
          <a:xfrm>
            <a:off x="838200" y="5791200"/>
            <a:ext cx="7162800" cy="461665"/>
          </a:xfrm>
          <a:prstGeom prst="rect">
            <a:avLst/>
          </a:prstGeom>
          <a:noFill/>
        </p:spPr>
        <p:txBody>
          <a:bodyPr wrap="square">
            <a:spAutoFit/>
          </a:bodyPr>
          <a:lstStyle/>
          <a:p>
            <a:r>
              <a:rPr lang="en-US" sz="1200" dirty="0"/>
              <a:t>3.  Alipour J, Payandeh A. Common errors in reporting cause-of-death statement on death certificates: A systematic review and meta-analysis. J Forensic Leg Med. 2021 Aug;82:102220.</a:t>
            </a:r>
          </a:p>
        </p:txBody>
      </p:sp>
    </p:spTree>
    <p:extLst>
      <p:ext uri="{BB962C8B-B14F-4D97-AF65-F5344CB8AC3E}">
        <p14:creationId xmlns:p14="http://schemas.microsoft.com/office/powerpoint/2010/main" val="274364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p>
        </p:txBody>
      </p:sp>
      <p:sp>
        <p:nvSpPr>
          <p:cNvPr id="3" name="Content Placeholder 2"/>
          <p:cNvSpPr>
            <a:spLocks noGrp="1"/>
          </p:cNvSpPr>
          <p:nvPr>
            <p:ph idx="1"/>
          </p:nvPr>
        </p:nvSpPr>
        <p:spPr>
          <a:xfrm>
            <a:off x="356992" y="1447800"/>
            <a:ext cx="8445674" cy="5257800"/>
          </a:xfrm>
        </p:spPr>
        <p:txBody>
          <a:bodyPr>
            <a:normAutofit/>
          </a:bodyPr>
          <a:lstStyle/>
          <a:p>
            <a:r>
              <a:rPr lang="en-US" dirty="0"/>
              <a:t>Included 35 total studies</a:t>
            </a:r>
          </a:p>
          <a:p>
            <a:pPr lvl="1"/>
            <a:r>
              <a:rPr lang="en-US" dirty="0"/>
              <a:t>7 – India</a:t>
            </a:r>
          </a:p>
          <a:p>
            <a:pPr lvl="1"/>
            <a:r>
              <a:rPr lang="en-US" dirty="0"/>
              <a:t>5 – Iran</a:t>
            </a:r>
          </a:p>
          <a:p>
            <a:pPr lvl="1"/>
            <a:r>
              <a:rPr lang="en-US" dirty="0"/>
              <a:t>3 – U.S., South Korea</a:t>
            </a:r>
          </a:p>
          <a:p>
            <a:pPr lvl="1"/>
            <a:r>
              <a:rPr lang="en-US" dirty="0"/>
              <a:t>2 – Egypt, Ghana, Greece, South Africa</a:t>
            </a:r>
          </a:p>
          <a:p>
            <a:pPr lvl="1"/>
            <a:r>
              <a:rPr lang="en-US" dirty="0"/>
              <a:t>1 – Palestine, Bangladesh, Nepal, China, Pakistan, Spain, Taiwan, Australia, Sweden</a:t>
            </a:r>
          </a:p>
          <a:p>
            <a:pPr lvl="1"/>
            <a:endParaRPr lang="en-US" dirty="0"/>
          </a:p>
          <a:p>
            <a:r>
              <a:rPr lang="en-US" dirty="0"/>
              <a:t>Categorized 13 types of errors</a:t>
            </a:r>
          </a:p>
          <a:p>
            <a:pPr lvl="1"/>
            <a:r>
              <a:rPr lang="en-US" dirty="0"/>
              <a:t>Omitted time intervals – 80.9%</a:t>
            </a:r>
          </a:p>
          <a:p>
            <a:pPr lvl="1"/>
            <a:r>
              <a:rPr lang="en-US" dirty="0"/>
              <a:t>Absent/inappropriate OSC – 45.1%</a:t>
            </a:r>
          </a:p>
          <a:p>
            <a:pPr lvl="1"/>
            <a:r>
              <a:rPr lang="en-US" dirty="0"/>
              <a:t>Wrong underlying COD – 38.9%</a:t>
            </a:r>
          </a:p>
          <a:p>
            <a:pPr lvl="1"/>
            <a:r>
              <a:rPr lang="en-US" dirty="0"/>
              <a:t>Improper sequence – 36.2%</a:t>
            </a:r>
          </a:p>
          <a:p>
            <a:pPr lvl="1"/>
            <a:r>
              <a:rPr lang="en-US" dirty="0"/>
              <a:t>Mechanism of death included with underlying COD – 33.6%</a:t>
            </a:r>
          </a:p>
          <a:p>
            <a:pPr lvl="1"/>
            <a:r>
              <a:rPr lang="en-US" dirty="0"/>
              <a:t>Abbreviation(s) used – 33.0%	</a:t>
            </a:r>
          </a:p>
          <a:p>
            <a:pPr lvl="1"/>
            <a:r>
              <a:rPr lang="en-US" dirty="0"/>
              <a:t>Mechanism of death only – 23.9%</a:t>
            </a:r>
          </a:p>
          <a:p>
            <a:pPr lvl="1"/>
            <a:r>
              <a:rPr lang="en-US" dirty="0"/>
              <a:t>Competing causes of death – 21.5%</a:t>
            </a:r>
          </a:p>
          <a:p>
            <a:pPr lvl="1"/>
            <a:r>
              <a:rPr lang="en-US" dirty="0"/>
              <a:t>More than 1 disease process per line -  19.3%</a:t>
            </a:r>
          </a:p>
        </p:txBody>
      </p:sp>
    </p:spTree>
    <p:extLst>
      <p:ext uri="{BB962C8B-B14F-4D97-AF65-F5344CB8AC3E}">
        <p14:creationId xmlns:p14="http://schemas.microsoft.com/office/powerpoint/2010/main" val="212856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sp>
        <p:nvSpPr>
          <p:cNvPr id="3" name="Content Placeholder 2"/>
          <p:cNvSpPr>
            <a:spLocks noGrp="1"/>
          </p:cNvSpPr>
          <p:nvPr>
            <p:ph idx="1"/>
          </p:nvPr>
        </p:nvSpPr>
        <p:spPr/>
        <p:txBody>
          <a:bodyPr/>
          <a:lstStyle/>
          <a:p>
            <a:r>
              <a:rPr lang="en-US" sz="2400" dirty="0"/>
              <a:t>Studies that categorized errors agreed on gradings of major or minor:</a:t>
            </a:r>
          </a:p>
          <a:p>
            <a:pPr lvl="1"/>
            <a:r>
              <a:rPr lang="en-US" sz="2100" dirty="0"/>
              <a:t>Omitted time intervals – minor error </a:t>
            </a:r>
          </a:p>
          <a:p>
            <a:pPr lvl="1"/>
            <a:r>
              <a:rPr lang="en-US" sz="2100" dirty="0"/>
              <a:t>Absent/inappropriate OSC – minor error (majority)</a:t>
            </a:r>
          </a:p>
          <a:p>
            <a:pPr lvl="1"/>
            <a:r>
              <a:rPr lang="en-US" sz="2100" b="1" dirty="0"/>
              <a:t>Wrong underlying COD – major error</a:t>
            </a:r>
            <a:r>
              <a:rPr lang="en-US" sz="2100" dirty="0"/>
              <a:t> </a:t>
            </a:r>
          </a:p>
          <a:p>
            <a:pPr lvl="1"/>
            <a:r>
              <a:rPr lang="en-US" sz="2100" b="1" dirty="0"/>
              <a:t>Improper sequence – major error </a:t>
            </a:r>
            <a:endParaRPr lang="en-US" sz="2100" dirty="0"/>
          </a:p>
          <a:p>
            <a:pPr lvl="1"/>
            <a:r>
              <a:rPr lang="en-US" sz="2100" dirty="0"/>
              <a:t>Mechanism of death included – minor error</a:t>
            </a:r>
          </a:p>
          <a:p>
            <a:pPr lvl="1"/>
            <a:r>
              <a:rPr lang="en-US" sz="2100" b="1" dirty="0"/>
              <a:t>Mechanism of death only – major error </a:t>
            </a:r>
            <a:endParaRPr lang="en-US" sz="2100" dirty="0"/>
          </a:p>
          <a:p>
            <a:pPr lvl="1"/>
            <a:r>
              <a:rPr lang="en-US" sz="2100" b="1" dirty="0"/>
              <a:t>Competing causes of death – major error </a:t>
            </a:r>
            <a:endParaRPr lang="en-US" sz="2100" dirty="0"/>
          </a:p>
          <a:p>
            <a:pPr lvl="1"/>
            <a:r>
              <a:rPr lang="en-US" sz="2100" dirty="0"/>
              <a:t>More than 1 disease process per line – minor error</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6649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pic>
        <p:nvPicPr>
          <p:cNvPr id="4" name="Content Placeholder 3"/>
          <p:cNvPicPr>
            <a:picLocks noGrp="1" noChangeAspect="1"/>
          </p:cNvPicPr>
          <p:nvPr>
            <p:ph idx="1"/>
          </p:nvPr>
        </p:nvPicPr>
        <p:blipFill>
          <a:blip r:embed="rId2"/>
          <a:stretch>
            <a:fillRect/>
          </a:stretch>
        </p:blipFill>
        <p:spPr>
          <a:xfrm>
            <a:off x="685800" y="1722112"/>
            <a:ext cx="7886700" cy="2770144"/>
          </a:xfrm>
          <a:prstGeom prst="rect">
            <a:avLst/>
          </a:prstGeom>
        </p:spPr>
      </p:pic>
      <p:sp>
        <p:nvSpPr>
          <p:cNvPr id="5" name="TextBox 4">
            <a:extLst>
              <a:ext uri="{FF2B5EF4-FFF2-40B4-BE49-F238E27FC236}">
                <a16:creationId xmlns:a16="http://schemas.microsoft.com/office/drawing/2014/main" id="{FA047E19-7679-7E3F-0FBB-E1976B2752F7}"/>
              </a:ext>
            </a:extLst>
          </p:cNvPr>
          <p:cNvSpPr txBox="1"/>
          <p:nvPr/>
        </p:nvSpPr>
        <p:spPr>
          <a:xfrm>
            <a:off x="990600" y="5969654"/>
            <a:ext cx="6934200" cy="461665"/>
          </a:xfrm>
          <a:prstGeom prst="rect">
            <a:avLst/>
          </a:prstGeom>
          <a:noFill/>
        </p:spPr>
        <p:txBody>
          <a:bodyPr wrap="square">
            <a:spAutoFit/>
          </a:bodyPr>
          <a:lstStyle/>
          <a:p>
            <a:r>
              <a:rPr lang="en-US" sz="1200" dirty="0"/>
              <a:t>4.  McGivern L, Shulman L, Carney JK, Shapiro S, Bundock E. Death Certification Errors and the Effect on Mortality Statistics. Public Health Rep. 2017;132(6):669–75.</a:t>
            </a:r>
          </a:p>
        </p:txBody>
      </p:sp>
    </p:spTree>
    <p:extLst>
      <p:ext uri="{BB962C8B-B14F-4D97-AF65-F5344CB8AC3E}">
        <p14:creationId xmlns:p14="http://schemas.microsoft.com/office/powerpoint/2010/main" val="170316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sp>
        <p:nvSpPr>
          <p:cNvPr id="3" name="Content Placeholder 2"/>
          <p:cNvSpPr>
            <a:spLocks noGrp="1"/>
          </p:cNvSpPr>
          <p:nvPr>
            <p:ph idx="1"/>
          </p:nvPr>
        </p:nvSpPr>
        <p:spPr>
          <a:xfrm>
            <a:off x="628650" y="1524000"/>
            <a:ext cx="7886700" cy="4968874"/>
          </a:xfrm>
        </p:spPr>
        <p:txBody>
          <a:bodyPr>
            <a:normAutofit/>
          </a:bodyPr>
          <a:lstStyle/>
          <a:p>
            <a:r>
              <a:rPr lang="en-US" sz="2400" dirty="0"/>
              <a:t>Retrospective review of Vermont death certificates completed by non-MEs from July 1, 2015 to January 31, 2016</a:t>
            </a:r>
          </a:p>
          <a:p>
            <a:r>
              <a:rPr lang="en-US" sz="2400" dirty="0"/>
              <a:t>601 cases</a:t>
            </a:r>
          </a:p>
          <a:p>
            <a:r>
              <a:rPr lang="en-US" sz="2400" dirty="0"/>
              <a:t>Medical histories reviewed by two MEs blinded to original death certificates </a:t>
            </a:r>
          </a:p>
          <a:p>
            <a:r>
              <a:rPr lang="en-US" sz="2400" dirty="0"/>
              <a:t>Generated mock death certificates by consensus</a:t>
            </a:r>
          </a:p>
          <a:p>
            <a:r>
              <a:rPr lang="en-US" sz="2400" dirty="0"/>
              <a:t>Compared to original death certificates to identify errors</a:t>
            </a:r>
          </a:p>
          <a:p>
            <a:pPr lvl="1"/>
            <a:endParaRPr lang="en-US" dirty="0"/>
          </a:p>
        </p:txBody>
      </p:sp>
    </p:spTree>
    <p:extLst>
      <p:ext uri="{BB962C8B-B14F-4D97-AF65-F5344CB8AC3E}">
        <p14:creationId xmlns:p14="http://schemas.microsoft.com/office/powerpoint/2010/main" val="196496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Autofit/>
          </a:bodyPr>
          <a:lstStyle/>
          <a:p>
            <a:pPr algn="ctr"/>
            <a:r>
              <a:rPr lang="en-US" sz="3600" b="1" dirty="0"/>
              <a:t>Overview</a:t>
            </a:r>
          </a:p>
        </p:txBody>
      </p:sp>
      <p:sp>
        <p:nvSpPr>
          <p:cNvPr id="3" name="Content Placeholder 2"/>
          <p:cNvSpPr>
            <a:spLocks noGrp="1"/>
          </p:cNvSpPr>
          <p:nvPr>
            <p:ph idx="1"/>
          </p:nvPr>
        </p:nvSpPr>
        <p:spPr>
          <a:xfrm>
            <a:off x="457205" y="1600204"/>
            <a:ext cx="8229599" cy="4419596"/>
          </a:xfrm>
        </p:spPr>
        <p:txBody>
          <a:bodyPr>
            <a:normAutofit/>
          </a:bodyPr>
          <a:lstStyle/>
          <a:p>
            <a:r>
              <a:rPr lang="en-US" sz="2400" dirty="0"/>
              <a:t>Importance of proper death certification</a:t>
            </a:r>
          </a:p>
          <a:p>
            <a:r>
              <a:rPr lang="en-US" sz="2400" dirty="0"/>
              <a:t>Death certificate </a:t>
            </a:r>
          </a:p>
          <a:p>
            <a:r>
              <a:rPr lang="en-US" sz="2400" dirty="0"/>
              <a:t>Cause of death; Other significant conditions</a:t>
            </a:r>
          </a:p>
          <a:p>
            <a:r>
              <a:rPr lang="en-US" sz="2400" dirty="0"/>
              <a:t>Death certification process</a:t>
            </a:r>
          </a:p>
          <a:p>
            <a:r>
              <a:rPr lang="en-US" sz="2400" dirty="0"/>
              <a:t>Cause-of-death statements</a:t>
            </a:r>
          </a:p>
          <a:p>
            <a:r>
              <a:rPr lang="en-US" sz="2400" dirty="0"/>
              <a:t>Death certificate errors</a:t>
            </a:r>
          </a:p>
          <a:p>
            <a:r>
              <a:rPr lang="en-US" sz="2400" dirty="0"/>
              <a:t>Coroner-Medical Examiner cases</a:t>
            </a:r>
          </a:p>
          <a:p>
            <a:r>
              <a:rPr lang="en-US" sz="2400" dirty="0"/>
              <a:t>Introduction to autopsy</a:t>
            </a:r>
          </a:p>
        </p:txBody>
      </p:sp>
    </p:spTree>
    <p:extLst>
      <p:ext uri="{BB962C8B-B14F-4D97-AF65-F5344CB8AC3E}">
        <p14:creationId xmlns:p14="http://schemas.microsoft.com/office/powerpoint/2010/main" val="126208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sp>
        <p:nvSpPr>
          <p:cNvPr id="3" name="Content Placeholder 2"/>
          <p:cNvSpPr>
            <a:spLocks noGrp="1"/>
          </p:cNvSpPr>
          <p:nvPr>
            <p:ph idx="1"/>
          </p:nvPr>
        </p:nvSpPr>
        <p:spPr>
          <a:xfrm>
            <a:off x="628650" y="1524000"/>
            <a:ext cx="7886700" cy="4968874"/>
          </a:xfrm>
        </p:spPr>
        <p:txBody>
          <a:bodyPr>
            <a:normAutofit/>
          </a:bodyPr>
          <a:lstStyle/>
          <a:p>
            <a:r>
              <a:rPr lang="en-US" sz="2400" dirty="0"/>
              <a:t>Errors graded:</a:t>
            </a:r>
          </a:p>
          <a:p>
            <a:pPr lvl="1"/>
            <a:r>
              <a:rPr lang="en-US" sz="2100" dirty="0"/>
              <a:t>1 – Minor (limited impact on interpretation)</a:t>
            </a:r>
          </a:p>
          <a:p>
            <a:pPr lvl="1"/>
            <a:r>
              <a:rPr lang="en-US" sz="2100" dirty="0"/>
              <a:t>2 – Minor (potential impact on interpretation)</a:t>
            </a:r>
          </a:p>
          <a:p>
            <a:pPr lvl="1"/>
            <a:r>
              <a:rPr lang="en-US" sz="2100" dirty="0"/>
              <a:t>3 – Major (impact on interpretation of OSC)</a:t>
            </a:r>
          </a:p>
          <a:p>
            <a:pPr lvl="1"/>
            <a:r>
              <a:rPr lang="en-US" sz="2100" dirty="0"/>
              <a:t>4 – Major (impact on interpretation of COD and MOD)</a:t>
            </a:r>
          </a:p>
          <a:p>
            <a:pPr lvl="2"/>
            <a:r>
              <a:rPr lang="en-US" sz="1800" dirty="0"/>
              <a:t>Underlying COD listed in OSC</a:t>
            </a:r>
          </a:p>
          <a:p>
            <a:pPr lvl="2"/>
            <a:r>
              <a:rPr lang="en-US" sz="1800" dirty="0"/>
              <a:t>No underlying COD</a:t>
            </a:r>
          </a:p>
          <a:p>
            <a:pPr lvl="2"/>
            <a:r>
              <a:rPr lang="en-US" sz="1800" dirty="0"/>
              <a:t>Wrong underlying COD</a:t>
            </a:r>
          </a:p>
          <a:p>
            <a:pPr lvl="2"/>
            <a:r>
              <a:rPr lang="en-US" sz="1800" dirty="0"/>
              <a:t>Underlying COD listed out of sequence</a:t>
            </a:r>
          </a:p>
          <a:p>
            <a:pPr lvl="2"/>
            <a:r>
              <a:rPr lang="en-US" sz="1800" dirty="0"/>
              <a:t>Wrong MOD</a:t>
            </a:r>
          </a:p>
          <a:p>
            <a:pPr lvl="1"/>
            <a:endParaRPr lang="en-US" dirty="0"/>
          </a:p>
        </p:txBody>
      </p:sp>
    </p:spTree>
    <p:extLst>
      <p:ext uri="{BB962C8B-B14F-4D97-AF65-F5344CB8AC3E}">
        <p14:creationId xmlns:p14="http://schemas.microsoft.com/office/powerpoint/2010/main" val="145145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pic>
        <p:nvPicPr>
          <p:cNvPr id="6" name="Picture 5"/>
          <p:cNvPicPr>
            <a:picLocks noChangeAspect="1"/>
          </p:cNvPicPr>
          <p:nvPr/>
        </p:nvPicPr>
        <p:blipFill>
          <a:blip r:embed="rId2"/>
          <a:stretch>
            <a:fillRect/>
          </a:stretch>
        </p:blipFill>
        <p:spPr>
          <a:xfrm>
            <a:off x="363954" y="1752600"/>
            <a:ext cx="8416091" cy="3465116"/>
          </a:xfrm>
          <a:prstGeom prst="rect">
            <a:avLst/>
          </a:prstGeom>
        </p:spPr>
      </p:pic>
    </p:spTree>
    <p:extLst>
      <p:ext uri="{BB962C8B-B14F-4D97-AF65-F5344CB8AC3E}">
        <p14:creationId xmlns:p14="http://schemas.microsoft.com/office/powerpoint/2010/main" val="396389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sp>
        <p:nvSpPr>
          <p:cNvPr id="3" name="Content Placeholder 2"/>
          <p:cNvSpPr>
            <a:spLocks noGrp="1"/>
          </p:cNvSpPr>
          <p:nvPr>
            <p:ph idx="1"/>
          </p:nvPr>
        </p:nvSpPr>
        <p:spPr>
          <a:xfrm>
            <a:off x="628650" y="1524000"/>
            <a:ext cx="7886700" cy="4968874"/>
          </a:xfrm>
        </p:spPr>
        <p:txBody>
          <a:bodyPr>
            <a:normAutofit/>
          </a:bodyPr>
          <a:lstStyle/>
          <a:p>
            <a:r>
              <a:rPr lang="en-US" sz="2400" dirty="0"/>
              <a:t>Determined if ICD-10 codes including the underlying COD code changed between the original and mock death certificates:</a:t>
            </a:r>
          </a:p>
          <a:p>
            <a:pPr lvl="1"/>
            <a:r>
              <a:rPr lang="en-US" sz="2100" dirty="0"/>
              <a:t>ICD-10 code change in 93% of cases</a:t>
            </a:r>
          </a:p>
          <a:p>
            <a:pPr lvl="1"/>
            <a:r>
              <a:rPr lang="en-US" sz="2100" dirty="0"/>
              <a:t>Underlying COD code change in 60% of cases 	</a:t>
            </a:r>
          </a:p>
          <a:p>
            <a:endParaRPr lang="en-US" dirty="0"/>
          </a:p>
          <a:p>
            <a:endParaRPr lang="en-US" sz="1800" dirty="0"/>
          </a:p>
          <a:p>
            <a:pPr lvl="1"/>
            <a:endParaRPr lang="en-US" dirty="0"/>
          </a:p>
        </p:txBody>
      </p:sp>
    </p:spTree>
    <p:extLst>
      <p:ext uri="{BB962C8B-B14F-4D97-AF65-F5344CB8AC3E}">
        <p14:creationId xmlns:p14="http://schemas.microsoft.com/office/powerpoint/2010/main" val="3609906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Death Certificate Errors</a:t>
            </a:r>
            <a:endParaRPr lang="en-US" sz="3600" dirty="0"/>
          </a:p>
        </p:txBody>
      </p:sp>
      <p:sp>
        <p:nvSpPr>
          <p:cNvPr id="5" name="Content Placeholder 4">
            <a:extLst>
              <a:ext uri="{FF2B5EF4-FFF2-40B4-BE49-F238E27FC236}">
                <a16:creationId xmlns:a16="http://schemas.microsoft.com/office/drawing/2014/main" id="{69EBC407-9F45-A652-AC55-36AED0BE3AD3}"/>
              </a:ext>
            </a:extLst>
          </p:cNvPr>
          <p:cNvSpPr>
            <a:spLocks noGrp="1"/>
          </p:cNvSpPr>
          <p:nvPr>
            <p:ph idx="1"/>
          </p:nvPr>
        </p:nvSpPr>
        <p:spPr>
          <a:xfrm>
            <a:off x="628650" y="1524001"/>
            <a:ext cx="7886700" cy="609600"/>
          </a:xfrm>
        </p:spPr>
        <p:txBody>
          <a:bodyPr/>
          <a:lstStyle/>
          <a:p>
            <a:r>
              <a:rPr lang="en-US" dirty="0"/>
              <a:t>Educational workshops result in significant reduction in errors</a:t>
            </a:r>
          </a:p>
        </p:txBody>
      </p:sp>
      <p:pic>
        <p:nvPicPr>
          <p:cNvPr id="7" name="Picture 6">
            <a:extLst>
              <a:ext uri="{FF2B5EF4-FFF2-40B4-BE49-F238E27FC236}">
                <a16:creationId xmlns:a16="http://schemas.microsoft.com/office/drawing/2014/main" id="{ABC467DE-F560-DDAE-5958-3309732D318D}"/>
              </a:ext>
            </a:extLst>
          </p:cNvPr>
          <p:cNvPicPr>
            <a:picLocks noChangeAspect="1"/>
          </p:cNvPicPr>
          <p:nvPr/>
        </p:nvPicPr>
        <p:blipFill>
          <a:blip r:embed="rId2"/>
          <a:stretch>
            <a:fillRect/>
          </a:stretch>
        </p:blipFill>
        <p:spPr>
          <a:xfrm>
            <a:off x="624722" y="1894121"/>
            <a:ext cx="8153400" cy="1910886"/>
          </a:xfrm>
          <a:prstGeom prst="rect">
            <a:avLst/>
          </a:prstGeom>
        </p:spPr>
      </p:pic>
      <p:sp>
        <p:nvSpPr>
          <p:cNvPr id="9" name="TextBox 8">
            <a:extLst>
              <a:ext uri="{FF2B5EF4-FFF2-40B4-BE49-F238E27FC236}">
                <a16:creationId xmlns:a16="http://schemas.microsoft.com/office/drawing/2014/main" id="{1618C198-4E40-1CA5-A152-53523BBFB65B}"/>
              </a:ext>
            </a:extLst>
          </p:cNvPr>
          <p:cNvSpPr txBox="1"/>
          <p:nvPr/>
        </p:nvSpPr>
        <p:spPr>
          <a:xfrm>
            <a:off x="304800" y="5903893"/>
            <a:ext cx="8839200" cy="1261884"/>
          </a:xfrm>
          <a:prstGeom prst="rect">
            <a:avLst/>
          </a:prstGeom>
          <a:noFill/>
        </p:spPr>
        <p:txBody>
          <a:bodyPr wrap="square">
            <a:spAutoFit/>
          </a:bodyPr>
          <a:lstStyle/>
          <a:p>
            <a:r>
              <a:rPr lang="en-US" sz="1200" dirty="0"/>
              <a:t>5. Wykowski JH, Luks AM, Berger G, Marshall DA. Death Certification: An Interactive Teaching Session. MedEdPORTAL. 2023 Jan 17;19:11296.</a:t>
            </a:r>
          </a:p>
          <a:p>
            <a:r>
              <a:rPr lang="en-US" sz="1200" b="0" i="0" dirty="0">
                <a:solidFill>
                  <a:srgbClr val="212121"/>
                </a:solidFill>
                <a:effectLst/>
              </a:rPr>
              <a:t>6. Lakkireddy DR, Basarakodu KR, Vacek JL, Kondur AK, Ramachandruni SK, Esterbrooks DJ, Markert RJ, Gowda MS. Improving death certificate completion: a trial of two training interventions. J Gen Intern Med. 2007 Apr;22(4):544-8. </a:t>
            </a:r>
            <a:endParaRPr lang="en-US" sz="1200" dirty="0"/>
          </a:p>
          <a:p>
            <a:endParaRPr lang="en-US" sz="1400" dirty="0"/>
          </a:p>
          <a:p>
            <a:endParaRPr lang="en-US" sz="1400" dirty="0"/>
          </a:p>
        </p:txBody>
      </p:sp>
      <p:pic>
        <p:nvPicPr>
          <p:cNvPr id="11" name="Picture 10">
            <a:extLst>
              <a:ext uri="{FF2B5EF4-FFF2-40B4-BE49-F238E27FC236}">
                <a16:creationId xmlns:a16="http://schemas.microsoft.com/office/drawing/2014/main" id="{23DDA47A-2126-5516-7465-8DE4A2728899}"/>
              </a:ext>
            </a:extLst>
          </p:cNvPr>
          <p:cNvPicPr>
            <a:picLocks noChangeAspect="1"/>
          </p:cNvPicPr>
          <p:nvPr/>
        </p:nvPicPr>
        <p:blipFill>
          <a:blip r:embed="rId3"/>
          <a:stretch>
            <a:fillRect/>
          </a:stretch>
        </p:blipFill>
        <p:spPr>
          <a:xfrm>
            <a:off x="624722" y="3682884"/>
            <a:ext cx="7391400" cy="2083031"/>
          </a:xfrm>
          <a:prstGeom prst="rect">
            <a:avLst/>
          </a:prstGeom>
        </p:spPr>
      </p:pic>
    </p:spTree>
    <p:extLst>
      <p:ext uri="{BB962C8B-B14F-4D97-AF65-F5344CB8AC3E}">
        <p14:creationId xmlns:p14="http://schemas.microsoft.com/office/powerpoint/2010/main" val="9185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2800" b="1" dirty="0"/>
              <a:t>Coroner-Medical Examiner Cases</a:t>
            </a:r>
          </a:p>
        </p:txBody>
      </p:sp>
      <p:sp>
        <p:nvSpPr>
          <p:cNvPr id="3" name="Content Placeholder 2"/>
          <p:cNvSpPr>
            <a:spLocks noGrp="1"/>
          </p:cNvSpPr>
          <p:nvPr>
            <p:ph idx="1"/>
          </p:nvPr>
        </p:nvSpPr>
        <p:spPr>
          <a:xfrm>
            <a:off x="609599" y="1752600"/>
            <a:ext cx="7848601" cy="3505200"/>
          </a:xfrm>
        </p:spPr>
        <p:txBody>
          <a:bodyPr>
            <a:normAutofit/>
          </a:bodyPr>
          <a:lstStyle/>
          <a:p>
            <a:r>
              <a:rPr lang="en-US" sz="2400" dirty="0"/>
              <a:t>Identify the remains, notify NOK, and determine COD and MOD in deaths falling under their jurisdiction</a:t>
            </a:r>
          </a:p>
          <a:p>
            <a:r>
              <a:rPr lang="en-US" sz="2400" dirty="0"/>
              <a:t>State laws specify who has jurisdiction:</a:t>
            </a:r>
          </a:p>
          <a:p>
            <a:pPr lvl="1"/>
            <a:r>
              <a:rPr lang="en-US" sz="2100" dirty="0"/>
              <a:t>ME only (22), Coroner only (12), Mixed system (16)</a:t>
            </a:r>
            <a:r>
              <a:rPr lang="en-US" sz="2100" baseline="30000" dirty="0"/>
              <a:t>7</a:t>
            </a:r>
          </a:p>
          <a:p>
            <a:pPr lvl="1"/>
            <a:r>
              <a:rPr lang="en-US" sz="2100" dirty="0"/>
              <a:t>City/County/district-level (34) or state-level (16)</a:t>
            </a:r>
          </a:p>
          <a:p>
            <a:pPr lvl="1"/>
            <a:r>
              <a:rPr lang="en-US" sz="2100" dirty="0"/>
              <a:t>Over 2000 ME/Coroner offices</a:t>
            </a:r>
            <a:r>
              <a:rPr lang="en-US" sz="2100" baseline="30000" dirty="0"/>
              <a:t>8</a:t>
            </a:r>
          </a:p>
          <a:p>
            <a:r>
              <a:rPr lang="en-US" sz="2400" dirty="0"/>
              <a:t>HRS Chapter 841: Coroner Inquests</a:t>
            </a:r>
            <a:r>
              <a:rPr lang="en-US" sz="2400" baseline="30000" dirty="0"/>
              <a:t>9</a:t>
            </a:r>
          </a:p>
          <a:p>
            <a:pPr lvl="1"/>
            <a:r>
              <a:rPr lang="en-US" sz="2100" dirty="0"/>
              <a:t>Hawaii, Maui, and Kauai Counties - Chiefs of Police</a:t>
            </a:r>
          </a:p>
          <a:p>
            <a:pPr lvl="1"/>
            <a:r>
              <a:rPr lang="en-US" sz="2100" dirty="0"/>
              <a:t>City and County of Honolulu – Chief ME</a:t>
            </a:r>
          </a:p>
          <a:p>
            <a:endParaRPr lang="en-US" sz="2700" dirty="0"/>
          </a:p>
        </p:txBody>
      </p:sp>
      <p:sp>
        <p:nvSpPr>
          <p:cNvPr id="5" name="TextBox 4">
            <a:extLst>
              <a:ext uri="{FF2B5EF4-FFF2-40B4-BE49-F238E27FC236}">
                <a16:creationId xmlns:a16="http://schemas.microsoft.com/office/drawing/2014/main" id="{261C6D3C-E5DA-B86C-0A13-57106CAC0A35}"/>
              </a:ext>
            </a:extLst>
          </p:cNvPr>
          <p:cNvSpPr txBox="1"/>
          <p:nvPr/>
        </p:nvSpPr>
        <p:spPr>
          <a:xfrm>
            <a:off x="228600" y="5371982"/>
            <a:ext cx="8881229" cy="1046440"/>
          </a:xfrm>
          <a:prstGeom prst="rect">
            <a:avLst/>
          </a:prstGeom>
          <a:noFill/>
        </p:spPr>
        <p:txBody>
          <a:bodyPr wrap="square">
            <a:spAutoFit/>
          </a:bodyPr>
          <a:lstStyle/>
          <a:p>
            <a:r>
              <a:rPr lang="en-US" sz="1200" dirty="0"/>
              <a:t>7. State Medical Examiners and Coroners Organizations. https://www.cdc.gov/nchs/comec/state-mec-organizations.html#print</a:t>
            </a:r>
          </a:p>
          <a:p>
            <a:r>
              <a:rPr lang="en-US" sz="1200" dirty="0"/>
              <a:t>8.  Hawaii Revised Statutes Chapter 841: Coroner Inquests. https://www.capitol.hawaii.gov/hrscurrent/vol14_ch0701-0853/HRS0841/HRS_0841-0014.htm</a:t>
            </a:r>
          </a:p>
          <a:p>
            <a:r>
              <a:rPr lang="en-US" sz="1200" dirty="0"/>
              <a:t>9. HRS Chapter 841: Coroner Inquests. https://www.capitol.hawaii.gov/hrscurrent/vol14_ch0701-0853/HRS0841/HRS_0841-0014.htm</a:t>
            </a:r>
          </a:p>
          <a:p>
            <a:endParaRPr lang="en-US" sz="1400" dirty="0"/>
          </a:p>
        </p:txBody>
      </p:sp>
    </p:spTree>
    <p:extLst>
      <p:ext uri="{BB962C8B-B14F-4D97-AF65-F5344CB8AC3E}">
        <p14:creationId xmlns:p14="http://schemas.microsoft.com/office/powerpoint/2010/main" val="89144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031A-4B92-4D4B-BA34-180A70DC3D29}"/>
              </a:ext>
            </a:extLst>
          </p:cNvPr>
          <p:cNvSpPr>
            <a:spLocks noGrp="1"/>
          </p:cNvSpPr>
          <p:nvPr>
            <p:ph type="title"/>
          </p:nvPr>
        </p:nvSpPr>
        <p:spPr/>
        <p:txBody>
          <a:bodyPr>
            <a:normAutofit/>
          </a:bodyPr>
          <a:lstStyle/>
          <a:p>
            <a:pPr algn="ctr"/>
            <a:r>
              <a:rPr lang="en-US" sz="2800" b="1" dirty="0"/>
              <a:t>Coroner-Medical Examiner Cases</a:t>
            </a:r>
          </a:p>
        </p:txBody>
      </p:sp>
      <p:sp>
        <p:nvSpPr>
          <p:cNvPr id="3" name="Content Placeholder 2">
            <a:extLst>
              <a:ext uri="{FF2B5EF4-FFF2-40B4-BE49-F238E27FC236}">
                <a16:creationId xmlns:a16="http://schemas.microsoft.com/office/drawing/2014/main" id="{2CA02C4B-E05E-4C6C-8C4C-E05DBEABAA0E}"/>
              </a:ext>
            </a:extLst>
          </p:cNvPr>
          <p:cNvSpPr>
            <a:spLocks noGrp="1"/>
          </p:cNvSpPr>
          <p:nvPr>
            <p:ph idx="1"/>
          </p:nvPr>
        </p:nvSpPr>
        <p:spPr>
          <a:xfrm>
            <a:off x="628650" y="1690690"/>
            <a:ext cx="7886700" cy="4802184"/>
          </a:xfrm>
        </p:spPr>
        <p:txBody>
          <a:bodyPr>
            <a:normAutofit/>
          </a:bodyPr>
          <a:lstStyle/>
          <a:p>
            <a:r>
              <a:rPr lang="en-US" sz="2400" dirty="0"/>
              <a:t>Coroners: </a:t>
            </a:r>
          </a:p>
          <a:p>
            <a:pPr lvl="1"/>
            <a:r>
              <a:rPr lang="en-US" sz="2100" dirty="0"/>
              <a:t>Office of the Coroner created by the King of England in 1194:</a:t>
            </a:r>
            <a:r>
              <a:rPr lang="en-US" sz="2100" baseline="30000" dirty="0"/>
              <a:t>10</a:t>
            </a:r>
          </a:p>
          <a:p>
            <a:pPr lvl="2"/>
            <a:r>
              <a:rPr lang="en-US" sz="1800" dirty="0"/>
              <a:t>Coroners had magisterial and judicial duties</a:t>
            </a:r>
          </a:p>
          <a:p>
            <a:pPr lvl="2"/>
            <a:r>
              <a:rPr lang="en-US" sz="1800" dirty="0"/>
              <a:t>Held inquests to determine the circumstances of death</a:t>
            </a:r>
          </a:p>
          <a:p>
            <a:pPr lvl="1"/>
            <a:r>
              <a:rPr lang="en-US" sz="2100" dirty="0"/>
              <a:t>Coroners in America date back to the Colonial Period</a:t>
            </a:r>
          </a:p>
          <a:p>
            <a:pPr lvl="1"/>
            <a:r>
              <a:rPr lang="en-US" sz="2100" dirty="0"/>
              <a:t>Modern coroners:</a:t>
            </a:r>
          </a:p>
          <a:p>
            <a:pPr lvl="2"/>
            <a:r>
              <a:rPr lang="en-US" sz="1800" dirty="0"/>
              <a:t>Usually elected government officials (19/28 states)</a:t>
            </a:r>
            <a:endParaRPr lang="en-US" sz="1800" baseline="30000" dirty="0"/>
          </a:p>
          <a:p>
            <a:pPr lvl="2"/>
            <a:r>
              <a:rPr lang="en-US" sz="1800" dirty="0"/>
              <a:t>Most are not physicians</a:t>
            </a:r>
          </a:p>
          <a:p>
            <a:pPr lvl="2"/>
            <a:r>
              <a:rPr lang="en-US" sz="1800" dirty="0"/>
              <a:t>May or may not have had formal training in death investigation and certification</a:t>
            </a:r>
          </a:p>
          <a:p>
            <a:pPr lvl="2"/>
            <a:r>
              <a:rPr lang="en-US" sz="1800" dirty="0"/>
              <a:t>Retain pathologists to perform autopsies</a:t>
            </a:r>
          </a:p>
          <a:p>
            <a:pPr lvl="2"/>
            <a:endParaRPr lang="en-US" sz="1800" dirty="0"/>
          </a:p>
        </p:txBody>
      </p:sp>
      <p:sp>
        <p:nvSpPr>
          <p:cNvPr id="5" name="TextBox 4">
            <a:extLst>
              <a:ext uri="{FF2B5EF4-FFF2-40B4-BE49-F238E27FC236}">
                <a16:creationId xmlns:a16="http://schemas.microsoft.com/office/drawing/2014/main" id="{5266432A-10B5-979E-7EC1-F18C4705EF76}"/>
              </a:ext>
            </a:extLst>
          </p:cNvPr>
          <p:cNvSpPr txBox="1"/>
          <p:nvPr/>
        </p:nvSpPr>
        <p:spPr>
          <a:xfrm>
            <a:off x="381000" y="6338985"/>
            <a:ext cx="8382000" cy="307777"/>
          </a:xfrm>
          <a:prstGeom prst="rect">
            <a:avLst/>
          </a:prstGeom>
          <a:noFill/>
        </p:spPr>
        <p:txBody>
          <a:bodyPr wrap="square">
            <a:spAutoFit/>
          </a:bodyPr>
          <a:lstStyle/>
          <a:p>
            <a:r>
              <a:rPr lang="en-US" sz="1400" dirty="0"/>
              <a:t>10. Prahlow, J. Basic Competencies in Forensic Pathology.  College of American Pathologists.  Northfield, IL, 2006.  </a:t>
            </a:r>
          </a:p>
        </p:txBody>
      </p:sp>
    </p:spTree>
    <p:extLst>
      <p:ext uri="{BB962C8B-B14F-4D97-AF65-F5344CB8AC3E}">
        <p14:creationId xmlns:p14="http://schemas.microsoft.com/office/powerpoint/2010/main" val="91564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BAA4-7A0D-4C6B-9914-4B0827C14BBE}"/>
              </a:ext>
            </a:extLst>
          </p:cNvPr>
          <p:cNvSpPr>
            <a:spLocks noGrp="1"/>
          </p:cNvSpPr>
          <p:nvPr>
            <p:ph type="title"/>
          </p:nvPr>
        </p:nvSpPr>
        <p:spPr/>
        <p:txBody>
          <a:bodyPr>
            <a:normAutofit/>
          </a:bodyPr>
          <a:lstStyle/>
          <a:p>
            <a:pPr algn="ctr"/>
            <a:r>
              <a:rPr lang="en-US" sz="2800" b="1" dirty="0"/>
              <a:t>Coroner-Medical Examiner Cases</a:t>
            </a:r>
          </a:p>
        </p:txBody>
      </p:sp>
      <p:sp>
        <p:nvSpPr>
          <p:cNvPr id="3" name="Content Placeholder 2">
            <a:extLst>
              <a:ext uri="{FF2B5EF4-FFF2-40B4-BE49-F238E27FC236}">
                <a16:creationId xmlns:a16="http://schemas.microsoft.com/office/drawing/2014/main" id="{4AED2E06-3CC5-4FF9-A319-AAE189B2599F}"/>
              </a:ext>
            </a:extLst>
          </p:cNvPr>
          <p:cNvSpPr>
            <a:spLocks noGrp="1"/>
          </p:cNvSpPr>
          <p:nvPr>
            <p:ph idx="1"/>
          </p:nvPr>
        </p:nvSpPr>
        <p:spPr/>
        <p:txBody>
          <a:bodyPr>
            <a:normAutofit/>
          </a:bodyPr>
          <a:lstStyle/>
          <a:p>
            <a:r>
              <a:rPr lang="en-US" sz="2400" dirty="0"/>
              <a:t>Medical Examiners:</a:t>
            </a:r>
            <a:r>
              <a:rPr lang="en-US" sz="2400" baseline="30000" dirty="0"/>
              <a:t>10</a:t>
            </a:r>
          </a:p>
          <a:p>
            <a:pPr lvl="1"/>
            <a:r>
              <a:rPr lang="en-US" sz="2100" dirty="0"/>
              <a:t>Efforts to abolish the coroner system started in the 19th century:</a:t>
            </a:r>
          </a:p>
          <a:p>
            <a:pPr lvl="2"/>
            <a:r>
              <a:rPr lang="en-US" sz="1800" dirty="0"/>
              <a:t>1860 first law requiring coroners to be physicians - Maryland</a:t>
            </a:r>
          </a:p>
          <a:p>
            <a:pPr lvl="2"/>
            <a:r>
              <a:rPr lang="en-US" sz="1800" dirty="0"/>
              <a:t>1877 first law to replace coroners with MEs - Massachusetts</a:t>
            </a:r>
          </a:p>
          <a:p>
            <a:pPr lvl="2"/>
            <a:r>
              <a:rPr lang="en-US" sz="1800" dirty="0"/>
              <a:t>1918 first ME system -  City of New York</a:t>
            </a:r>
          </a:p>
          <a:p>
            <a:pPr lvl="1"/>
            <a:r>
              <a:rPr lang="en-US" sz="2100" dirty="0"/>
              <a:t>MEs are forensic pathologists, led by an appointed Chief ME</a:t>
            </a:r>
          </a:p>
          <a:p>
            <a:pPr lvl="1"/>
            <a:r>
              <a:rPr lang="en-US" sz="2100" dirty="0"/>
              <a:t>Forensic pathologists have formal training in autopsy, death investigation, and certification</a:t>
            </a:r>
          </a:p>
          <a:p>
            <a:pPr lvl="1"/>
            <a:endParaRPr lang="en-US" sz="2100" dirty="0"/>
          </a:p>
        </p:txBody>
      </p:sp>
    </p:spTree>
    <p:extLst>
      <p:ext uri="{BB962C8B-B14F-4D97-AF65-F5344CB8AC3E}">
        <p14:creationId xmlns:p14="http://schemas.microsoft.com/office/powerpoint/2010/main" val="2004047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E3CF-5359-4269-880D-FB60C0A1A8E7}"/>
              </a:ext>
            </a:extLst>
          </p:cNvPr>
          <p:cNvSpPr>
            <a:spLocks noGrp="1"/>
          </p:cNvSpPr>
          <p:nvPr>
            <p:ph type="title"/>
          </p:nvPr>
        </p:nvSpPr>
        <p:spPr/>
        <p:txBody>
          <a:bodyPr>
            <a:normAutofit/>
          </a:bodyPr>
          <a:lstStyle/>
          <a:p>
            <a:pPr algn="ctr"/>
            <a:r>
              <a:rPr lang="en-US" sz="2800" b="1" dirty="0"/>
              <a:t>Coroner-Medical Examiner Cases</a:t>
            </a:r>
          </a:p>
        </p:txBody>
      </p:sp>
      <p:sp>
        <p:nvSpPr>
          <p:cNvPr id="3" name="Content Placeholder 2">
            <a:extLst>
              <a:ext uri="{FF2B5EF4-FFF2-40B4-BE49-F238E27FC236}">
                <a16:creationId xmlns:a16="http://schemas.microsoft.com/office/drawing/2014/main" id="{75EEB9CA-63CE-4E90-825D-A0C58DC9449B}"/>
              </a:ext>
            </a:extLst>
          </p:cNvPr>
          <p:cNvSpPr>
            <a:spLocks noGrp="1"/>
          </p:cNvSpPr>
          <p:nvPr>
            <p:ph idx="1"/>
          </p:nvPr>
        </p:nvSpPr>
        <p:spPr>
          <a:xfrm>
            <a:off x="628650" y="1447800"/>
            <a:ext cx="7886700" cy="5181600"/>
          </a:xfrm>
        </p:spPr>
        <p:txBody>
          <a:bodyPr>
            <a:normAutofit/>
          </a:bodyPr>
          <a:lstStyle/>
          <a:p>
            <a:r>
              <a:rPr lang="en-US" sz="2400" dirty="0"/>
              <a:t>Jurisdictional authority is defined by state laws:</a:t>
            </a:r>
          </a:p>
          <a:p>
            <a:pPr lvl="1"/>
            <a:r>
              <a:rPr lang="en-US" sz="2100" dirty="0"/>
              <a:t>Unnatural: homicides, suicides, and accidents</a:t>
            </a:r>
          </a:p>
          <a:p>
            <a:pPr lvl="1"/>
            <a:r>
              <a:rPr lang="en-US" sz="2100" dirty="0"/>
              <a:t>Suspicious: potentially due to criminal acts</a:t>
            </a:r>
          </a:p>
          <a:p>
            <a:pPr lvl="1"/>
            <a:r>
              <a:rPr lang="en-US" sz="2100" dirty="0"/>
              <a:t>Sudden and unexplained: SIDS, apparently healthy persons</a:t>
            </a:r>
          </a:p>
          <a:p>
            <a:pPr lvl="1"/>
            <a:r>
              <a:rPr lang="en-US" sz="2100" u="sng" dirty="0"/>
              <a:t>Less than 24 hours after hospital admission (Hawaii)</a:t>
            </a:r>
          </a:p>
          <a:p>
            <a:pPr lvl="1"/>
            <a:r>
              <a:rPr lang="en-US" sz="2100" dirty="0"/>
              <a:t>In-custody: arrest, jail, prison, state psychiatric hospital</a:t>
            </a:r>
          </a:p>
          <a:p>
            <a:pPr lvl="1"/>
            <a:r>
              <a:rPr lang="en-US" sz="2100" dirty="0"/>
              <a:t>Medically unattended: outside of a facility and without a PCP</a:t>
            </a:r>
          </a:p>
          <a:p>
            <a:pPr lvl="1"/>
            <a:r>
              <a:rPr lang="en-US" sz="2100" dirty="0"/>
              <a:t>Unidentified individuals</a:t>
            </a:r>
          </a:p>
          <a:p>
            <a:pPr lvl="1"/>
            <a:r>
              <a:rPr lang="en-US" sz="2100" dirty="0"/>
              <a:t>Contagious disease constituting a public health hazard</a:t>
            </a:r>
          </a:p>
          <a:p>
            <a:pPr lvl="1"/>
            <a:r>
              <a:rPr lang="en-US" sz="2100" dirty="0"/>
              <a:t>Complications of occupational exposure (California):</a:t>
            </a:r>
          </a:p>
          <a:p>
            <a:pPr lvl="2"/>
            <a:r>
              <a:rPr lang="en-US" sz="1800" dirty="0"/>
              <a:t>Example: asbestos and mesothelioma</a:t>
            </a:r>
            <a:endParaRPr lang="en-US" dirty="0"/>
          </a:p>
        </p:txBody>
      </p:sp>
    </p:spTree>
    <p:extLst>
      <p:ext uri="{BB962C8B-B14F-4D97-AF65-F5344CB8AC3E}">
        <p14:creationId xmlns:p14="http://schemas.microsoft.com/office/powerpoint/2010/main" val="685421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Coroner-Medical Examiner Cases</a:t>
            </a:r>
            <a:br>
              <a:rPr lang="en-US" sz="2800" b="1" dirty="0"/>
            </a:br>
            <a:r>
              <a:rPr lang="en-US" sz="2000" b="1" dirty="0"/>
              <a:t>(from cdc.gov/nchs/fastats)</a:t>
            </a:r>
            <a:r>
              <a:rPr lang="en-US" sz="2000" b="1" baseline="30000" dirty="0"/>
              <a:t>11</a:t>
            </a:r>
          </a:p>
        </p:txBody>
      </p:sp>
      <p:pic>
        <p:nvPicPr>
          <p:cNvPr id="13" name="Picture 12">
            <a:extLst>
              <a:ext uri="{FF2B5EF4-FFF2-40B4-BE49-F238E27FC236}">
                <a16:creationId xmlns:a16="http://schemas.microsoft.com/office/drawing/2014/main" id="{48A3B0BF-04F8-FC69-51CB-D7FC7EA65551}"/>
              </a:ext>
            </a:extLst>
          </p:cNvPr>
          <p:cNvPicPr>
            <a:picLocks noChangeAspect="1"/>
          </p:cNvPicPr>
          <p:nvPr/>
        </p:nvPicPr>
        <p:blipFill>
          <a:blip r:embed="rId3"/>
          <a:stretch>
            <a:fillRect/>
          </a:stretch>
        </p:blipFill>
        <p:spPr>
          <a:xfrm>
            <a:off x="998817" y="1981200"/>
            <a:ext cx="2790759" cy="5193720"/>
          </a:xfrm>
          <a:prstGeom prst="rect">
            <a:avLst/>
          </a:prstGeom>
        </p:spPr>
      </p:pic>
      <p:pic>
        <p:nvPicPr>
          <p:cNvPr id="3" name="Picture 2">
            <a:extLst>
              <a:ext uri="{FF2B5EF4-FFF2-40B4-BE49-F238E27FC236}">
                <a16:creationId xmlns:a16="http://schemas.microsoft.com/office/drawing/2014/main" id="{7B79EEAB-1B2B-12E0-2D5A-CDBFFF96E5F2}"/>
              </a:ext>
            </a:extLst>
          </p:cNvPr>
          <p:cNvPicPr>
            <a:picLocks noChangeAspect="1"/>
          </p:cNvPicPr>
          <p:nvPr/>
        </p:nvPicPr>
        <p:blipFill>
          <a:blip r:embed="rId4"/>
          <a:stretch>
            <a:fillRect/>
          </a:stretch>
        </p:blipFill>
        <p:spPr>
          <a:xfrm>
            <a:off x="5267227" y="1981200"/>
            <a:ext cx="2826180" cy="4191370"/>
          </a:xfrm>
          <a:prstGeom prst="rect">
            <a:avLst/>
          </a:prstGeom>
        </p:spPr>
      </p:pic>
      <p:sp>
        <p:nvSpPr>
          <p:cNvPr id="4" name="TextBox 3">
            <a:extLst>
              <a:ext uri="{FF2B5EF4-FFF2-40B4-BE49-F238E27FC236}">
                <a16:creationId xmlns:a16="http://schemas.microsoft.com/office/drawing/2014/main" id="{D711B442-B17A-B343-B858-8D73E1D462F8}"/>
              </a:ext>
            </a:extLst>
          </p:cNvPr>
          <p:cNvSpPr txBox="1"/>
          <p:nvPr/>
        </p:nvSpPr>
        <p:spPr>
          <a:xfrm>
            <a:off x="914400" y="1466613"/>
            <a:ext cx="3276600" cy="369332"/>
          </a:xfrm>
          <a:prstGeom prst="rect">
            <a:avLst/>
          </a:prstGeom>
          <a:noFill/>
        </p:spPr>
        <p:txBody>
          <a:bodyPr wrap="square" rtlCol="0">
            <a:spAutoFit/>
          </a:bodyPr>
          <a:lstStyle/>
          <a:p>
            <a:r>
              <a:rPr lang="en-US" dirty="0"/>
              <a:t>2021 (3.4 million total deaths)</a:t>
            </a:r>
          </a:p>
        </p:txBody>
      </p:sp>
      <p:sp>
        <p:nvSpPr>
          <p:cNvPr id="6" name="TextBox 5">
            <a:extLst>
              <a:ext uri="{FF2B5EF4-FFF2-40B4-BE49-F238E27FC236}">
                <a16:creationId xmlns:a16="http://schemas.microsoft.com/office/drawing/2014/main" id="{23A61A7D-327C-56DD-0603-6D6A5922CF3C}"/>
              </a:ext>
            </a:extLst>
          </p:cNvPr>
          <p:cNvSpPr txBox="1"/>
          <p:nvPr/>
        </p:nvSpPr>
        <p:spPr>
          <a:xfrm>
            <a:off x="5301006" y="1466613"/>
            <a:ext cx="3080994" cy="369332"/>
          </a:xfrm>
          <a:prstGeom prst="rect">
            <a:avLst/>
          </a:prstGeom>
          <a:noFill/>
        </p:spPr>
        <p:txBody>
          <a:bodyPr wrap="square" rtlCol="0">
            <a:spAutoFit/>
          </a:bodyPr>
          <a:lstStyle/>
          <a:p>
            <a:r>
              <a:rPr lang="en-US" dirty="0"/>
              <a:t>2015 (2.7 million total deaths)</a:t>
            </a:r>
          </a:p>
        </p:txBody>
      </p:sp>
    </p:spTree>
    <p:extLst>
      <p:ext uri="{BB962C8B-B14F-4D97-AF65-F5344CB8AC3E}">
        <p14:creationId xmlns:p14="http://schemas.microsoft.com/office/powerpoint/2010/main" val="125433847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Coroner-Medical Examiner Cases</a:t>
            </a:r>
            <a:br>
              <a:rPr lang="en-US" sz="2800" b="1" dirty="0"/>
            </a:br>
            <a:r>
              <a:rPr lang="en-US" sz="2000" b="1" dirty="0"/>
              <a:t>(from cdc.gov/nchs/fastats)</a:t>
            </a:r>
            <a:r>
              <a:rPr lang="en-US" sz="2000" b="1" baseline="30000" dirty="0"/>
              <a:t>11</a:t>
            </a:r>
          </a:p>
        </p:txBody>
      </p:sp>
      <p:pic>
        <p:nvPicPr>
          <p:cNvPr id="5" name="Picture 4">
            <a:extLst>
              <a:ext uri="{FF2B5EF4-FFF2-40B4-BE49-F238E27FC236}">
                <a16:creationId xmlns:a16="http://schemas.microsoft.com/office/drawing/2014/main" id="{74E5B120-11AC-ED38-91BB-7CEAA0B2DD4F}"/>
              </a:ext>
            </a:extLst>
          </p:cNvPr>
          <p:cNvPicPr>
            <a:picLocks noChangeAspect="1"/>
          </p:cNvPicPr>
          <p:nvPr/>
        </p:nvPicPr>
        <p:blipFill>
          <a:blip r:embed="rId2"/>
          <a:stretch>
            <a:fillRect/>
          </a:stretch>
        </p:blipFill>
        <p:spPr>
          <a:xfrm>
            <a:off x="893975" y="1910835"/>
            <a:ext cx="2865605" cy="2666999"/>
          </a:xfrm>
          <a:prstGeom prst="rect">
            <a:avLst/>
          </a:prstGeom>
        </p:spPr>
      </p:pic>
      <p:sp>
        <p:nvSpPr>
          <p:cNvPr id="4" name="TextBox 3">
            <a:extLst>
              <a:ext uri="{FF2B5EF4-FFF2-40B4-BE49-F238E27FC236}">
                <a16:creationId xmlns:a16="http://schemas.microsoft.com/office/drawing/2014/main" id="{98C32E6E-C771-A0FD-68FB-6B05272ECD5B}"/>
              </a:ext>
            </a:extLst>
          </p:cNvPr>
          <p:cNvSpPr txBox="1"/>
          <p:nvPr/>
        </p:nvSpPr>
        <p:spPr>
          <a:xfrm>
            <a:off x="914400" y="1541503"/>
            <a:ext cx="1828800" cy="369332"/>
          </a:xfrm>
          <a:prstGeom prst="rect">
            <a:avLst/>
          </a:prstGeom>
          <a:noFill/>
        </p:spPr>
        <p:txBody>
          <a:bodyPr wrap="square" rtlCol="0">
            <a:spAutoFit/>
          </a:bodyPr>
          <a:lstStyle/>
          <a:p>
            <a:r>
              <a:rPr lang="en-US" dirty="0"/>
              <a:t>2021</a:t>
            </a:r>
          </a:p>
        </p:txBody>
      </p:sp>
      <p:sp>
        <p:nvSpPr>
          <p:cNvPr id="6" name="TextBox 5">
            <a:extLst>
              <a:ext uri="{FF2B5EF4-FFF2-40B4-BE49-F238E27FC236}">
                <a16:creationId xmlns:a16="http://schemas.microsoft.com/office/drawing/2014/main" id="{FFC54DE9-A26C-0E9F-E9CC-76F6925149C3}"/>
              </a:ext>
            </a:extLst>
          </p:cNvPr>
          <p:cNvSpPr txBox="1"/>
          <p:nvPr/>
        </p:nvSpPr>
        <p:spPr>
          <a:xfrm>
            <a:off x="5105400" y="1541503"/>
            <a:ext cx="1828800" cy="369332"/>
          </a:xfrm>
          <a:prstGeom prst="rect">
            <a:avLst/>
          </a:prstGeom>
          <a:noFill/>
        </p:spPr>
        <p:txBody>
          <a:bodyPr wrap="square" rtlCol="0">
            <a:spAutoFit/>
          </a:bodyPr>
          <a:lstStyle/>
          <a:p>
            <a:r>
              <a:rPr lang="en-US" dirty="0"/>
              <a:t>2015</a:t>
            </a:r>
          </a:p>
        </p:txBody>
      </p:sp>
      <p:pic>
        <p:nvPicPr>
          <p:cNvPr id="7" name="Picture 2" descr="C:\Users\nagaob\Desktop\CDC1.tif">
            <a:extLst>
              <a:ext uri="{FF2B5EF4-FFF2-40B4-BE49-F238E27FC236}">
                <a16:creationId xmlns:a16="http://schemas.microsoft.com/office/drawing/2014/main" id="{EB341222-50B2-6201-1B00-35A0D65948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7905" y="2058511"/>
            <a:ext cx="2895601"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66182" y="6019800"/>
            <a:ext cx="2656689" cy="369332"/>
          </a:xfrm>
          <a:prstGeom prst="rect">
            <a:avLst/>
          </a:prstGeom>
        </p:spPr>
        <p:txBody>
          <a:bodyPr wrap="none">
            <a:spAutoFit/>
          </a:bodyPr>
          <a:lstStyle/>
          <a:p>
            <a:r>
              <a:rPr lang="en-US" dirty="0"/>
              <a:t>42% increase in homicides</a:t>
            </a:r>
          </a:p>
        </p:txBody>
      </p:sp>
    </p:spTree>
    <p:extLst>
      <p:ext uri="{BB962C8B-B14F-4D97-AF65-F5344CB8AC3E}">
        <p14:creationId xmlns:p14="http://schemas.microsoft.com/office/powerpoint/2010/main" val="362980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3600" b="1" dirty="0"/>
              <a:t>Importance of Proper Death Certification</a:t>
            </a:r>
          </a:p>
        </p:txBody>
      </p:sp>
      <p:sp>
        <p:nvSpPr>
          <p:cNvPr id="3" name="Content Placeholder 2"/>
          <p:cNvSpPr>
            <a:spLocks noGrp="1"/>
          </p:cNvSpPr>
          <p:nvPr>
            <p:ph idx="1"/>
          </p:nvPr>
        </p:nvSpPr>
        <p:spPr>
          <a:xfrm>
            <a:off x="457205" y="1676400"/>
            <a:ext cx="8229599" cy="4419600"/>
          </a:xfrm>
        </p:spPr>
        <p:txBody>
          <a:bodyPr>
            <a:normAutofit/>
          </a:bodyPr>
          <a:lstStyle/>
          <a:p>
            <a:r>
              <a:rPr lang="en-US" sz="2400" dirty="0"/>
              <a:t>Provide closure to the next of kin (NOK)</a:t>
            </a:r>
          </a:p>
          <a:p>
            <a:r>
              <a:rPr lang="en-US" sz="2400" dirty="0"/>
              <a:t>Settle estates, pensions, and insurance benefits</a:t>
            </a:r>
          </a:p>
          <a:p>
            <a:r>
              <a:rPr lang="en-US" sz="2400" dirty="0"/>
              <a:t>Collect accurate national mortality data</a:t>
            </a:r>
          </a:p>
          <a:p>
            <a:r>
              <a:rPr lang="en-US" sz="2400" dirty="0"/>
              <a:t>Detect and track public health issues</a:t>
            </a:r>
          </a:p>
          <a:p>
            <a:r>
              <a:rPr lang="en-US" sz="2400" dirty="0"/>
              <a:t>Direct research and funding priorities</a:t>
            </a:r>
          </a:p>
        </p:txBody>
      </p:sp>
    </p:spTree>
    <p:extLst>
      <p:ext uri="{BB962C8B-B14F-4D97-AF65-F5344CB8AC3E}">
        <p14:creationId xmlns:p14="http://schemas.microsoft.com/office/powerpoint/2010/main" val="252251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Coroner-Medical Examiner Cases</a:t>
            </a:r>
            <a:br>
              <a:rPr lang="en-US" sz="2800" b="1" dirty="0"/>
            </a:br>
            <a:r>
              <a:rPr lang="en-US" sz="2000" b="1" dirty="0"/>
              <a:t>(from cdc.gov/nchs/fastats)</a:t>
            </a:r>
            <a:r>
              <a:rPr lang="en-US" sz="2000" b="1" baseline="30000" dirty="0"/>
              <a:t>11</a:t>
            </a:r>
            <a:endParaRPr lang="en-US" sz="2000" b="1" dirty="0"/>
          </a:p>
        </p:txBody>
      </p:sp>
      <p:pic>
        <p:nvPicPr>
          <p:cNvPr id="3075" name="Picture 3" descr="C:\Users\nagaob\Desktop\CDC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642" y="1910499"/>
            <a:ext cx="3131601" cy="43137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2555B3-4632-70EC-5F43-27BD329A6CBE}"/>
              </a:ext>
            </a:extLst>
          </p:cNvPr>
          <p:cNvPicPr>
            <a:picLocks noChangeAspect="1"/>
          </p:cNvPicPr>
          <p:nvPr/>
        </p:nvPicPr>
        <p:blipFill>
          <a:blip r:embed="rId3"/>
          <a:stretch>
            <a:fillRect/>
          </a:stretch>
        </p:blipFill>
        <p:spPr>
          <a:xfrm>
            <a:off x="838200" y="1905000"/>
            <a:ext cx="2865368" cy="5267401"/>
          </a:xfrm>
          <a:prstGeom prst="rect">
            <a:avLst/>
          </a:prstGeom>
        </p:spPr>
      </p:pic>
      <p:sp>
        <p:nvSpPr>
          <p:cNvPr id="5" name="TextBox 4">
            <a:extLst>
              <a:ext uri="{FF2B5EF4-FFF2-40B4-BE49-F238E27FC236}">
                <a16:creationId xmlns:a16="http://schemas.microsoft.com/office/drawing/2014/main" id="{215CEAF3-86BA-BB5B-CD3B-262B25D43AEB}"/>
              </a:ext>
            </a:extLst>
          </p:cNvPr>
          <p:cNvSpPr txBox="1"/>
          <p:nvPr/>
        </p:nvSpPr>
        <p:spPr>
          <a:xfrm>
            <a:off x="803635" y="1494331"/>
            <a:ext cx="1828800" cy="369332"/>
          </a:xfrm>
          <a:prstGeom prst="rect">
            <a:avLst/>
          </a:prstGeom>
          <a:noFill/>
        </p:spPr>
        <p:txBody>
          <a:bodyPr wrap="square" rtlCol="0">
            <a:spAutoFit/>
          </a:bodyPr>
          <a:lstStyle/>
          <a:p>
            <a:r>
              <a:rPr lang="en-US" dirty="0"/>
              <a:t>2021</a:t>
            </a:r>
          </a:p>
        </p:txBody>
      </p:sp>
      <p:sp>
        <p:nvSpPr>
          <p:cNvPr id="6" name="TextBox 5">
            <a:extLst>
              <a:ext uri="{FF2B5EF4-FFF2-40B4-BE49-F238E27FC236}">
                <a16:creationId xmlns:a16="http://schemas.microsoft.com/office/drawing/2014/main" id="{CB71EC48-F401-E741-DB84-819D462A5137}"/>
              </a:ext>
            </a:extLst>
          </p:cNvPr>
          <p:cNvSpPr txBox="1"/>
          <p:nvPr/>
        </p:nvSpPr>
        <p:spPr>
          <a:xfrm>
            <a:off x="5489139" y="1506023"/>
            <a:ext cx="1828800" cy="369332"/>
          </a:xfrm>
          <a:prstGeom prst="rect">
            <a:avLst/>
          </a:prstGeom>
          <a:noFill/>
        </p:spPr>
        <p:txBody>
          <a:bodyPr wrap="square" rtlCol="0">
            <a:spAutoFit/>
          </a:bodyPr>
          <a:lstStyle/>
          <a:p>
            <a:r>
              <a:rPr lang="en-US" dirty="0"/>
              <a:t>2015</a:t>
            </a:r>
          </a:p>
        </p:txBody>
      </p:sp>
      <p:sp>
        <p:nvSpPr>
          <p:cNvPr id="4" name="Rectangle 3"/>
          <p:cNvSpPr/>
          <p:nvPr/>
        </p:nvSpPr>
        <p:spPr>
          <a:xfrm>
            <a:off x="4876800" y="6444037"/>
            <a:ext cx="3941656" cy="369332"/>
          </a:xfrm>
          <a:prstGeom prst="rect">
            <a:avLst/>
          </a:prstGeom>
        </p:spPr>
        <p:txBody>
          <a:bodyPr wrap="none">
            <a:spAutoFit/>
          </a:bodyPr>
          <a:lstStyle/>
          <a:p>
            <a:r>
              <a:rPr lang="en-US" dirty="0"/>
              <a:t>107% increase in accidental drug deaths</a:t>
            </a:r>
          </a:p>
        </p:txBody>
      </p:sp>
    </p:spTree>
    <p:extLst>
      <p:ext uri="{BB962C8B-B14F-4D97-AF65-F5344CB8AC3E}">
        <p14:creationId xmlns:p14="http://schemas.microsoft.com/office/powerpoint/2010/main" val="315502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2800" b="1" dirty="0"/>
              <a:t>Coroner-Medical Examiner Cases</a:t>
            </a:r>
          </a:p>
        </p:txBody>
      </p:sp>
      <p:sp>
        <p:nvSpPr>
          <p:cNvPr id="3" name="Content Placeholder 2"/>
          <p:cNvSpPr>
            <a:spLocks noGrp="1"/>
          </p:cNvSpPr>
          <p:nvPr>
            <p:ph idx="1"/>
          </p:nvPr>
        </p:nvSpPr>
        <p:spPr>
          <a:xfrm>
            <a:off x="457200" y="1676400"/>
            <a:ext cx="8229600" cy="4800600"/>
          </a:xfrm>
        </p:spPr>
        <p:txBody>
          <a:bodyPr>
            <a:normAutofit/>
          </a:bodyPr>
          <a:lstStyle/>
          <a:p>
            <a:r>
              <a:rPr lang="en-US" sz="2400" dirty="0"/>
              <a:t>State laws require a high number of deaths to be reported to the coroner or ME:</a:t>
            </a:r>
          </a:p>
          <a:p>
            <a:pPr lvl="1"/>
            <a:r>
              <a:rPr lang="en-US" sz="2100" dirty="0"/>
              <a:t>1.3 million reported deaths in 2018 (2.8 million total deaths); jurisdiction assumed in 605,000 cases</a:t>
            </a:r>
            <a:r>
              <a:rPr lang="en-US" sz="2100" baseline="30000" dirty="0"/>
              <a:t>8</a:t>
            </a:r>
          </a:p>
          <a:p>
            <a:r>
              <a:rPr lang="en-US" sz="2400" dirty="0"/>
              <a:t>Many are individuals with significant PMHx who die in ERs or outside of hospitals </a:t>
            </a:r>
          </a:p>
          <a:p>
            <a:r>
              <a:rPr lang="en-US" sz="2400" dirty="0"/>
              <a:t>When the investigation excludes foul play, drug use, and trauma, these deaths are deemed natural</a:t>
            </a:r>
          </a:p>
          <a:p>
            <a:r>
              <a:rPr lang="en-US" sz="2400" dirty="0"/>
              <a:t>Jurisdiction is waived; PCP is asked to sign the death certificate</a:t>
            </a:r>
          </a:p>
          <a:p>
            <a:r>
              <a:rPr lang="en-US" sz="2400" dirty="0"/>
              <a:t>Signing the death certificate has benefits:</a:t>
            </a:r>
          </a:p>
          <a:p>
            <a:pPr lvl="1"/>
            <a:r>
              <a:rPr lang="en-US" sz="2100" dirty="0"/>
              <a:t>Expedites final arrangements</a:t>
            </a:r>
          </a:p>
          <a:p>
            <a:pPr lvl="1"/>
            <a:r>
              <a:rPr lang="en-US" sz="2100" dirty="0"/>
              <a:t>May reduce financial cost to NOK</a:t>
            </a:r>
          </a:p>
        </p:txBody>
      </p:sp>
    </p:spTree>
    <p:extLst>
      <p:ext uri="{BB962C8B-B14F-4D97-AF65-F5344CB8AC3E}">
        <p14:creationId xmlns:p14="http://schemas.microsoft.com/office/powerpoint/2010/main" val="198841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2800" b="1" dirty="0"/>
              <a:t>Coroner-Medical Examiner Cases</a:t>
            </a:r>
          </a:p>
        </p:txBody>
      </p:sp>
      <p:sp>
        <p:nvSpPr>
          <p:cNvPr id="3" name="Content Placeholder 2"/>
          <p:cNvSpPr>
            <a:spLocks noGrp="1"/>
          </p:cNvSpPr>
          <p:nvPr>
            <p:ph idx="1"/>
          </p:nvPr>
        </p:nvSpPr>
        <p:spPr>
          <a:xfrm>
            <a:off x="457200" y="1676400"/>
            <a:ext cx="8229600" cy="4800600"/>
          </a:xfrm>
        </p:spPr>
        <p:txBody>
          <a:bodyPr>
            <a:normAutofit/>
          </a:bodyPr>
          <a:lstStyle/>
          <a:p>
            <a:r>
              <a:rPr lang="en-US" sz="2400" dirty="0"/>
              <a:t>If death occurred at the scene, body removal services remove the body and transport it Hilo Medical Center for formal death pronouncement by the ER physician</a:t>
            </a:r>
          </a:p>
          <a:p>
            <a:r>
              <a:rPr lang="en-US" sz="2400" dirty="0"/>
              <a:t>The body is secured in the hospital morgue </a:t>
            </a:r>
          </a:p>
          <a:p>
            <a:r>
              <a:rPr lang="en-US" sz="2400" dirty="0"/>
              <a:t>HPD death report</a:t>
            </a:r>
            <a:endParaRPr lang="en-US" sz="2100" dirty="0"/>
          </a:p>
        </p:txBody>
      </p:sp>
      <p:pic>
        <p:nvPicPr>
          <p:cNvPr id="5" name="Picture 4">
            <a:extLst>
              <a:ext uri="{FF2B5EF4-FFF2-40B4-BE49-F238E27FC236}">
                <a16:creationId xmlns:a16="http://schemas.microsoft.com/office/drawing/2014/main" id="{2D90EC5D-70B9-5A22-887F-CC6AAE33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972" y="3276600"/>
            <a:ext cx="5515828" cy="3417890"/>
          </a:xfrm>
          <a:prstGeom prst="rect">
            <a:avLst/>
          </a:prstGeom>
        </p:spPr>
      </p:pic>
    </p:spTree>
    <p:extLst>
      <p:ext uri="{BB962C8B-B14F-4D97-AF65-F5344CB8AC3E}">
        <p14:creationId xmlns:p14="http://schemas.microsoft.com/office/powerpoint/2010/main" val="2317564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a:bodyPr>
          <a:lstStyle/>
          <a:p>
            <a:pPr algn="ctr"/>
            <a:r>
              <a:rPr lang="en-US" sz="2800" b="1" dirty="0"/>
              <a:t>Coroner-Medical Examiner Cases</a:t>
            </a:r>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a:t>Failure to report Coroner-Medical Examiner cases:</a:t>
            </a:r>
          </a:p>
          <a:p>
            <a:pPr lvl="1"/>
            <a:r>
              <a:rPr lang="en-US" sz="2100" dirty="0"/>
              <a:t>Usually inadvertent</a:t>
            </a:r>
          </a:p>
          <a:p>
            <a:pPr lvl="1"/>
            <a:r>
              <a:rPr lang="en-US" sz="2100" dirty="0"/>
              <a:t>Failure to recognize that an injury is the underlying COD</a:t>
            </a:r>
          </a:p>
          <a:p>
            <a:pPr lvl="1"/>
            <a:r>
              <a:rPr lang="en-US" sz="2100" dirty="0"/>
              <a:t>Compounded by prolonged survival</a:t>
            </a:r>
          </a:p>
          <a:p>
            <a:pPr lvl="1"/>
            <a:r>
              <a:rPr lang="en-US" sz="2100" dirty="0"/>
              <a:t>Examples: </a:t>
            </a:r>
          </a:p>
          <a:p>
            <a:pPr lvl="2"/>
            <a:r>
              <a:rPr lang="en-US" sz="1800" u="sng" dirty="0"/>
              <a:t>Hip fractures and subdural hematomas</a:t>
            </a:r>
          </a:p>
          <a:p>
            <a:pPr lvl="2"/>
            <a:r>
              <a:rPr lang="en-US" sz="1800" dirty="0"/>
              <a:t>35-year-old man with quadriplegia following an MVA 20 years prior dies of urosepsis due to neurogenic bladder</a:t>
            </a:r>
          </a:p>
          <a:p>
            <a:pPr lvl="2"/>
            <a:r>
              <a:rPr lang="en-US" sz="1800" dirty="0"/>
              <a:t>75-year-old woman becomes non-ambulatory following a fall and a broken ankle.  She dies 2 weeks later from pulmonary emboli due to deep venous thrombosis of the lower extremity caused by her bedridden state</a:t>
            </a:r>
          </a:p>
          <a:p>
            <a:pPr lvl="2"/>
            <a:r>
              <a:rPr lang="en-US" sz="1800" dirty="0"/>
              <a:t>A 40-year-old man has a witnessed cardiac arrest after using methamphetamine.  Resuscitation results in ROSC.  Urine drug screen is positive for amphetamines.  He is diagnosed with hypoxic-ischemic encephalopathy and dies 1 week later after being placed on comfort care    </a:t>
            </a:r>
            <a:endParaRPr lang="en-US" dirty="0"/>
          </a:p>
        </p:txBody>
      </p:sp>
    </p:spTree>
    <p:extLst>
      <p:ext uri="{BB962C8B-B14F-4D97-AF65-F5344CB8AC3E}">
        <p14:creationId xmlns:p14="http://schemas.microsoft.com/office/powerpoint/2010/main" val="153195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lstStyle/>
          <a:p>
            <a:pPr algn="ctr"/>
            <a:r>
              <a:rPr lang="en-US" sz="2800" b="1" dirty="0"/>
              <a:t>Introduction to Autopsy</a:t>
            </a:r>
          </a:p>
        </p:txBody>
      </p:sp>
      <p:sp>
        <p:nvSpPr>
          <p:cNvPr id="3" name="Content Placeholder 2"/>
          <p:cNvSpPr>
            <a:spLocks noGrp="1"/>
          </p:cNvSpPr>
          <p:nvPr>
            <p:ph idx="1"/>
          </p:nvPr>
        </p:nvSpPr>
        <p:spPr>
          <a:xfrm>
            <a:off x="457200" y="1447800"/>
            <a:ext cx="8229600" cy="5410200"/>
          </a:xfrm>
        </p:spPr>
        <p:txBody>
          <a:bodyPr>
            <a:normAutofit/>
          </a:bodyPr>
          <a:lstStyle/>
          <a:p>
            <a:r>
              <a:rPr lang="en-US" sz="2400" dirty="0"/>
              <a:t>Examination of the body after death:</a:t>
            </a:r>
          </a:p>
          <a:p>
            <a:pPr lvl="1"/>
            <a:r>
              <a:rPr lang="en-US" sz="2100" dirty="0"/>
              <a:t>External examination of skin and exterior features</a:t>
            </a:r>
          </a:p>
          <a:p>
            <a:pPr lvl="1"/>
            <a:r>
              <a:rPr lang="en-US" sz="2100" dirty="0"/>
              <a:t>Internal examination of head, neck, and torso organs</a:t>
            </a:r>
          </a:p>
          <a:p>
            <a:pPr lvl="1"/>
            <a:endParaRPr lang="en-US" sz="2100" dirty="0"/>
          </a:p>
          <a:p>
            <a:r>
              <a:rPr lang="en-US" sz="2400" dirty="0"/>
              <a:t>Hospital/private autopsy:</a:t>
            </a:r>
          </a:p>
          <a:p>
            <a:pPr lvl="1"/>
            <a:r>
              <a:rPr lang="en-US" sz="2100" dirty="0"/>
              <a:t>Usually performed by a surgical pathologist</a:t>
            </a:r>
          </a:p>
          <a:p>
            <a:pPr lvl="1"/>
            <a:r>
              <a:rPr lang="en-US" sz="2100" dirty="0"/>
              <a:t>Natural deaths</a:t>
            </a:r>
          </a:p>
          <a:p>
            <a:pPr lvl="1"/>
            <a:r>
              <a:rPr lang="en-US" sz="2100" dirty="0"/>
              <a:t>Written consent by legal NOK is required</a:t>
            </a:r>
          </a:p>
          <a:p>
            <a:pPr lvl="1"/>
            <a:r>
              <a:rPr lang="en-US" sz="2100" dirty="0"/>
              <a:t>May be limited to certain region of the body (i.e. partial autopsy)</a:t>
            </a:r>
          </a:p>
          <a:p>
            <a:pPr lvl="1"/>
            <a:r>
              <a:rPr lang="en-US" sz="2100" dirty="0"/>
              <a:t>Goals are to confirm diagnoses, determine extent of disease, and assess response to treatment</a:t>
            </a:r>
          </a:p>
          <a:p>
            <a:pPr lvl="1"/>
            <a:r>
              <a:rPr lang="en-US" sz="2100" dirty="0"/>
              <a:t>Additional benefits include education, training, and research</a:t>
            </a:r>
            <a:endParaRPr lang="en-US" dirty="0"/>
          </a:p>
        </p:txBody>
      </p:sp>
    </p:spTree>
    <p:extLst>
      <p:ext uri="{BB962C8B-B14F-4D97-AF65-F5344CB8AC3E}">
        <p14:creationId xmlns:p14="http://schemas.microsoft.com/office/powerpoint/2010/main" val="1289375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B6B8-6572-4D1E-A65D-9565A730A51B}"/>
              </a:ext>
            </a:extLst>
          </p:cNvPr>
          <p:cNvSpPr>
            <a:spLocks noGrp="1"/>
          </p:cNvSpPr>
          <p:nvPr>
            <p:ph type="title"/>
          </p:nvPr>
        </p:nvSpPr>
        <p:spPr/>
        <p:txBody>
          <a:bodyPr>
            <a:normAutofit/>
          </a:bodyPr>
          <a:lstStyle/>
          <a:p>
            <a:pPr algn="ctr"/>
            <a:r>
              <a:rPr lang="en-US" sz="2800" b="1" dirty="0"/>
              <a:t>Introduction to Autopsy</a:t>
            </a:r>
          </a:p>
        </p:txBody>
      </p:sp>
      <p:sp>
        <p:nvSpPr>
          <p:cNvPr id="3" name="Content Placeholder 2">
            <a:extLst>
              <a:ext uri="{FF2B5EF4-FFF2-40B4-BE49-F238E27FC236}">
                <a16:creationId xmlns:a16="http://schemas.microsoft.com/office/drawing/2014/main" id="{27A5A026-D6DE-4C39-A58F-198BDE8F4ADF}"/>
              </a:ext>
            </a:extLst>
          </p:cNvPr>
          <p:cNvSpPr>
            <a:spLocks noGrp="1"/>
          </p:cNvSpPr>
          <p:nvPr>
            <p:ph idx="1"/>
          </p:nvPr>
        </p:nvSpPr>
        <p:spPr/>
        <p:txBody>
          <a:bodyPr/>
          <a:lstStyle/>
          <a:p>
            <a:r>
              <a:rPr lang="en-US" sz="2400" dirty="0"/>
              <a:t>Forensic autopsy:</a:t>
            </a:r>
          </a:p>
          <a:p>
            <a:pPr lvl="1"/>
            <a:r>
              <a:rPr lang="en-US" sz="2100" dirty="0"/>
              <a:t>Usually performed by a forensic pathologist</a:t>
            </a:r>
          </a:p>
          <a:p>
            <a:pPr lvl="1"/>
            <a:r>
              <a:rPr lang="en-US" sz="2100" dirty="0"/>
              <a:t>Coroner-Medical Examiner cases</a:t>
            </a:r>
          </a:p>
          <a:p>
            <a:pPr lvl="1"/>
            <a:r>
              <a:rPr lang="en-US" sz="2100" dirty="0"/>
              <a:t>Coroner and ME have legal authority to perform an autopsy </a:t>
            </a:r>
          </a:p>
          <a:p>
            <a:pPr lvl="1"/>
            <a:r>
              <a:rPr lang="en-US" sz="2100" dirty="0"/>
              <a:t>Written consent is not required</a:t>
            </a:r>
          </a:p>
          <a:p>
            <a:pPr lvl="1"/>
            <a:r>
              <a:rPr lang="en-US" sz="2100" dirty="0"/>
              <a:t>Full autopsies are the norm</a:t>
            </a:r>
          </a:p>
          <a:p>
            <a:pPr lvl="1"/>
            <a:r>
              <a:rPr lang="en-US" sz="2100" dirty="0"/>
              <a:t>Goals are to determine COD and MOD and collect necessary specimens and evidence</a:t>
            </a:r>
          </a:p>
          <a:p>
            <a:pPr lvl="1"/>
            <a:endParaRPr lang="en-US" sz="2100" dirty="0"/>
          </a:p>
          <a:p>
            <a:r>
              <a:rPr lang="en-US" sz="2400" u="sng" dirty="0"/>
              <a:t>Autopsy does not preclude a public viewing at a funeral</a:t>
            </a:r>
          </a:p>
          <a:p>
            <a:endParaRPr lang="en-US" dirty="0"/>
          </a:p>
        </p:txBody>
      </p:sp>
    </p:spTree>
    <p:extLst>
      <p:ext uri="{BB962C8B-B14F-4D97-AF65-F5344CB8AC3E}">
        <p14:creationId xmlns:p14="http://schemas.microsoft.com/office/powerpoint/2010/main" val="2509250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lstStyle/>
          <a:p>
            <a:pPr algn="ctr"/>
            <a:r>
              <a:rPr lang="en-US" sz="2800" b="1" dirty="0"/>
              <a:t>Introduction to Autopsy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2362200" cy="488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345532" cy="260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43400"/>
            <a:ext cx="2465120" cy="211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6172200"/>
            <a:ext cx="4343400" cy="369332"/>
          </a:xfrm>
          <a:prstGeom prst="rect">
            <a:avLst/>
          </a:prstGeom>
          <a:noFill/>
        </p:spPr>
        <p:txBody>
          <a:bodyPr wrap="square" rtlCol="0">
            <a:spAutoFit/>
          </a:bodyPr>
          <a:lstStyle/>
          <a:p>
            <a:r>
              <a:rPr lang="en-US" dirty="0"/>
              <a:t>Standard autopsy incisions</a:t>
            </a:r>
          </a:p>
        </p:txBody>
      </p:sp>
    </p:spTree>
    <p:extLst>
      <p:ext uri="{BB962C8B-B14F-4D97-AF65-F5344CB8AC3E}">
        <p14:creationId xmlns:p14="http://schemas.microsoft.com/office/powerpoint/2010/main" val="377264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lstStyle/>
          <a:p>
            <a:pPr algn="ctr"/>
            <a:r>
              <a:rPr lang="en-US" sz="2800" b="1" dirty="0"/>
              <a:t>Introduction to Autopsy</a:t>
            </a:r>
          </a:p>
        </p:txBody>
      </p:sp>
      <p:sp>
        <p:nvSpPr>
          <p:cNvPr id="3" name="Content Placeholder 2"/>
          <p:cNvSpPr>
            <a:spLocks noGrp="1"/>
          </p:cNvSpPr>
          <p:nvPr>
            <p:ph idx="1"/>
          </p:nvPr>
        </p:nvSpPr>
        <p:spPr>
          <a:xfrm>
            <a:off x="228600" y="1417638"/>
            <a:ext cx="8686800" cy="5516562"/>
          </a:xfrm>
        </p:spPr>
        <p:txBody>
          <a:bodyPr>
            <a:normAutofit/>
          </a:bodyPr>
          <a:lstStyle/>
          <a:p>
            <a:r>
              <a:rPr lang="en-US" sz="2400" dirty="0"/>
              <a:t>Hospital autopsy process:</a:t>
            </a:r>
          </a:p>
          <a:p>
            <a:pPr lvl="1"/>
            <a:r>
              <a:rPr lang="en-US" sz="2100" u="sng" dirty="0"/>
              <a:t>Should not be offered in Coroner-Medical Examiner cases  </a:t>
            </a:r>
          </a:p>
          <a:p>
            <a:pPr lvl="1"/>
            <a:r>
              <a:rPr lang="en-US" sz="2100" dirty="0"/>
              <a:t>Often free of charge at large academic hospitals</a:t>
            </a:r>
          </a:p>
          <a:p>
            <a:pPr lvl="1"/>
            <a:r>
              <a:rPr lang="en-US" sz="2100" dirty="0"/>
              <a:t>Not always available at smaller hospitals</a:t>
            </a:r>
          </a:p>
          <a:p>
            <a:pPr lvl="1"/>
            <a:r>
              <a:rPr lang="en-US" sz="2100" dirty="0"/>
              <a:t>Decedent Affairs or Pathology Department is the logistical liaison:</a:t>
            </a:r>
          </a:p>
          <a:p>
            <a:pPr lvl="2"/>
            <a:r>
              <a:rPr lang="en-US" sz="1800" dirty="0"/>
              <a:t>Help contact NOK and obtain signed consent form</a:t>
            </a:r>
          </a:p>
          <a:p>
            <a:pPr lvl="2"/>
            <a:r>
              <a:rPr lang="en-US" sz="1800" dirty="0"/>
              <a:t>Distributes autopsy reports:</a:t>
            </a:r>
          </a:p>
          <a:p>
            <a:pPr lvl="3"/>
            <a:r>
              <a:rPr lang="en-US" sz="1650" dirty="0"/>
              <a:t>Provisional autopsy diagnosis (PAD): most within 1 day</a:t>
            </a:r>
          </a:p>
          <a:p>
            <a:pPr lvl="3"/>
            <a:r>
              <a:rPr lang="en-US" sz="1650" dirty="0"/>
              <a:t>Final report: most within 30 days </a:t>
            </a:r>
          </a:p>
          <a:p>
            <a:pPr lvl="1"/>
            <a:r>
              <a:rPr lang="en-US" sz="2100" dirty="0"/>
              <a:t>Discuss special autopsy concerns with the pathologist prior to ordering the autopsy</a:t>
            </a:r>
            <a:endParaRPr lang="en-US" sz="2100" dirty="0">
              <a:highlight>
                <a:srgbClr val="FFFF00"/>
              </a:highlight>
            </a:endParaRPr>
          </a:p>
          <a:p>
            <a:pPr lvl="1"/>
            <a:endParaRPr lang="en-US" sz="2100" u="sng" dirty="0"/>
          </a:p>
          <a:p>
            <a:pPr lvl="1"/>
            <a:endParaRPr lang="en-US" dirty="0"/>
          </a:p>
        </p:txBody>
      </p:sp>
    </p:spTree>
    <p:extLst>
      <p:ext uri="{BB962C8B-B14F-4D97-AF65-F5344CB8AC3E}">
        <p14:creationId xmlns:p14="http://schemas.microsoft.com/office/powerpoint/2010/main" val="3350397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lstStyle/>
          <a:p>
            <a:pPr algn="ctr"/>
            <a:r>
              <a:rPr lang="en-US" sz="2800" b="1" dirty="0"/>
              <a:t>Take-Home Points</a:t>
            </a:r>
          </a:p>
        </p:txBody>
      </p:sp>
      <p:sp>
        <p:nvSpPr>
          <p:cNvPr id="3" name="Content Placeholder 2"/>
          <p:cNvSpPr>
            <a:spLocks noGrp="1"/>
          </p:cNvSpPr>
          <p:nvPr>
            <p:ph idx="1"/>
          </p:nvPr>
        </p:nvSpPr>
        <p:spPr>
          <a:xfrm>
            <a:off x="457200" y="1447800"/>
            <a:ext cx="8229600" cy="5257800"/>
          </a:xfrm>
        </p:spPr>
        <p:txBody>
          <a:bodyPr>
            <a:normAutofit/>
          </a:bodyPr>
          <a:lstStyle/>
          <a:p>
            <a:r>
              <a:rPr lang="en-US" dirty="0"/>
              <a:t>Proper death certification has many benefits to the NOK and the greater community</a:t>
            </a:r>
          </a:p>
          <a:p>
            <a:r>
              <a:rPr lang="en-US" dirty="0"/>
              <a:t>Cause of death is a medical opinion of the mostly likely reason a person died; 100% certainty is not required</a:t>
            </a:r>
          </a:p>
          <a:p>
            <a:r>
              <a:rPr lang="en-US" dirty="0"/>
              <a:t>The underlying COD is the initiating illness or injury that results in death</a:t>
            </a:r>
          </a:p>
          <a:p>
            <a:r>
              <a:rPr lang="en-US" dirty="0"/>
              <a:t>Death certificates must always list an appropriate underlying COD</a:t>
            </a:r>
          </a:p>
          <a:p>
            <a:r>
              <a:rPr lang="en-US" dirty="0"/>
              <a:t>Cause-of-death statements should follow a pathophysiologic and sequential order</a:t>
            </a:r>
          </a:p>
          <a:p>
            <a:r>
              <a:rPr lang="en-US" dirty="0"/>
              <a:t>Problematic cause-of-death statements are queried</a:t>
            </a:r>
          </a:p>
          <a:p>
            <a:r>
              <a:rPr lang="en-US" dirty="0"/>
              <a:t>Unnatural deaths and other deaths defined by state law must be reported to the Coroner or ME; when in doubt…report</a:t>
            </a:r>
          </a:p>
          <a:p>
            <a:r>
              <a:rPr lang="en-US" dirty="0"/>
              <a:t>While the hospital autopsy and forensic autopsy have different goals, neither affects viewability of the body</a:t>
            </a:r>
          </a:p>
          <a:p>
            <a:r>
              <a:rPr lang="en-US" dirty="0"/>
              <a:t>Discuss special concerns with the pathologist prior to the autopsy</a:t>
            </a:r>
          </a:p>
        </p:txBody>
      </p:sp>
    </p:spTree>
    <p:extLst>
      <p:ext uri="{BB962C8B-B14F-4D97-AF65-F5344CB8AC3E}">
        <p14:creationId xmlns:p14="http://schemas.microsoft.com/office/powerpoint/2010/main" val="1807646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a:pPr>
            <a:r>
              <a:rPr lang="en-US" sz="2400" dirty="0"/>
              <a:t>When listing a cause of death (COD) on the death certificate, which of the following is/are true?</a:t>
            </a:r>
          </a:p>
          <a:p>
            <a:pPr marL="342900" lvl="1" indent="0">
              <a:buNone/>
            </a:pPr>
            <a:endParaRPr lang="en-US" sz="2100" dirty="0"/>
          </a:p>
          <a:p>
            <a:pPr marL="800100" lvl="1" indent="-457200">
              <a:buAutoNum type="alphaUcPeriod"/>
            </a:pPr>
            <a:r>
              <a:rPr lang="en-US" sz="2100" dirty="0"/>
              <a:t>The pronouncer of death must also certify the COD</a:t>
            </a:r>
          </a:p>
          <a:p>
            <a:pPr marL="800100" lvl="1" indent="-457200">
              <a:buAutoNum type="alphaUcPeriod"/>
            </a:pPr>
            <a:r>
              <a:rPr lang="en-US" sz="2100" dirty="0"/>
              <a:t>Listing the underlying COD is sufficient</a:t>
            </a:r>
          </a:p>
          <a:p>
            <a:pPr marL="800100" lvl="1" indent="-457200">
              <a:buAutoNum type="alphaUcPeriod"/>
            </a:pPr>
            <a:r>
              <a:rPr lang="en-US" sz="2100" dirty="0"/>
              <a:t>An autopsy must be performed prior</a:t>
            </a:r>
          </a:p>
          <a:p>
            <a:pPr marL="800100" lvl="1" indent="-457200">
              <a:buAutoNum type="alphaUcPeriod"/>
            </a:pPr>
            <a:r>
              <a:rPr lang="en-US" sz="2100" dirty="0"/>
              <a:t>All of the above</a:t>
            </a:r>
          </a:p>
        </p:txBody>
      </p:sp>
    </p:spTree>
    <p:extLst>
      <p:ext uri="{BB962C8B-B14F-4D97-AF65-F5344CB8AC3E}">
        <p14:creationId xmlns:p14="http://schemas.microsoft.com/office/powerpoint/2010/main" val="729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pPr algn="ctr"/>
            <a:r>
              <a:rPr lang="en-US" sz="3600" b="1" dirty="0"/>
              <a:t>Death Certificate</a:t>
            </a:r>
          </a:p>
        </p:txBody>
      </p:sp>
      <p:sp>
        <p:nvSpPr>
          <p:cNvPr id="3" name="Content Placeholder 2"/>
          <p:cNvSpPr>
            <a:spLocks noGrp="1"/>
          </p:cNvSpPr>
          <p:nvPr>
            <p:ph idx="1"/>
          </p:nvPr>
        </p:nvSpPr>
        <p:spPr>
          <a:xfrm>
            <a:off x="457200" y="1447800"/>
            <a:ext cx="8229600" cy="4953000"/>
          </a:xfrm>
        </p:spPr>
        <p:txBody>
          <a:bodyPr>
            <a:normAutofit/>
          </a:bodyPr>
          <a:lstStyle/>
          <a:p>
            <a:r>
              <a:rPr lang="en-US" sz="2400" dirty="0"/>
              <a:t>State legal document, often issued by the local health agency:</a:t>
            </a:r>
          </a:p>
          <a:p>
            <a:pPr lvl="1"/>
            <a:r>
              <a:rPr lang="en-US" sz="2100" dirty="0"/>
              <a:t>Standard information:</a:t>
            </a:r>
          </a:p>
          <a:p>
            <a:pPr lvl="2"/>
            <a:r>
              <a:rPr lang="en-US" sz="1800" dirty="0"/>
              <a:t>Demographics</a:t>
            </a:r>
          </a:p>
          <a:p>
            <a:pPr lvl="2"/>
            <a:r>
              <a:rPr lang="en-US" sz="1800" dirty="0"/>
              <a:t>Date, time, place, cause, and manner of death</a:t>
            </a:r>
          </a:p>
          <a:p>
            <a:pPr lvl="2"/>
            <a:r>
              <a:rPr lang="en-US" sz="1800" dirty="0"/>
              <a:t>Certifier of death</a:t>
            </a:r>
          </a:p>
          <a:p>
            <a:pPr lvl="2"/>
            <a:r>
              <a:rPr lang="en-US" sz="1800" dirty="0"/>
              <a:t>Coroner-Medical Examiner referral</a:t>
            </a:r>
          </a:p>
          <a:p>
            <a:pPr lvl="2"/>
            <a:r>
              <a:rPr lang="en-US" sz="1800" dirty="0"/>
              <a:t>Performance of an autopsy</a:t>
            </a:r>
          </a:p>
          <a:p>
            <a:pPr lvl="2"/>
            <a:r>
              <a:rPr lang="en-US" sz="1800" dirty="0"/>
              <a:t>Disposition of the body</a:t>
            </a:r>
          </a:p>
          <a:p>
            <a:pPr lvl="1"/>
            <a:r>
              <a:rPr lang="en-US" sz="2100" dirty="0"/>
              <a:t>Additional information:</a:t>
            </a:r>
          </a:p>
          <a:p>
            <a:pPr lvl="2"/>
            <a:r>
              <a:rPr lang="en-US" sz="1800" dirty="0"/>
              <a:t>Pronouncer of death</a:t>
            </a:r>
          </a:p>
          <a:p>
            <a:pPr lvl="2"/>
            <a:r>
              <a:rPr lang="en-US" sz="1800" dirty="0"/>
              <a:t>Tobacco use contributing to death</a:t>
            </a:r>
          </a:p>
          <a:p>
            <a:pPr lvl="2"/>
            <a:r>
              <a:rPr lang="en-US" sz="1800" dirty="0"/>
              <a:t>Recent pregnancy or surgery</a:t>
            </a:r>
          </a:p>
          <a:p>
            <a:r>
              <a:rPr lang="en-US" sz="2400" dirty="0"/>
              <a:t>Required for burial, cremation, and transportation permits</a:t>
            </a:r>
          </a:p>
        </p:txBody>
      </p:sp>
    </p:spTree>
    <p:extLst>
      <p:ext uri="{BB962C8B-B14F-4D97-AF65-F5344CB8AC3E}">
        <p14:creationId xmlns:p14="http://schemas.microsoft.com/office/powerpoint/2010/main" val="3470365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2"/>
            </a:pPr>
            <a:r>
              <a:rPr lang="en-US" sz="2400" dirty="0"/>
              <a:t>Which of the following is true regarding manner of death (MOD)?</a:t>
            </a:r>
          </a:p>
          <a:p>
            <a:pPr marL="0" indent="0">
              <a:buNone/>
            </a:pPr>
            <a:endParaRPr lang="en-US" sz="2400" dirty="0"/>
          </a:p>
          <a:p>
            <a:pPr marL="800100" lvl="1" indent="-457200">
              <a:buAutoNum type="alphaUcPeriod"/>
            </a:pPr>
            <a:r>
              <a:rPr lang="en-US" sz="2100" dirty="0"/>
              <a:t>MOD must be listed on standard death certificates</a:t>
            </a:r>
          </a:p>
          <a:p>
            <a:pPr marL="800100" lvl="1" indent="-457200">
              <a:buAutoNum type="alphaUcPeriod"/>
            </a:pPr>
            <a:r>
              <a:rPr lang="en-US" sz="2100" dirty="0"/>
              <a:t>MOD is synonymous with COD</a:t>
            </a:r>
          </a:p>
          <a:p>
            <a:pPr marL="800100" lvl="1" indent="-457200">
              <a:buAutoNum type="alphaUcPeriod"/>
            </a:pPr>
            <a:r>
              <a:rPr lang="en-US" sz="2100" dirty="0"/>
              <a:t>Clinicians can certify any MOD</a:t>
            </a:r>
          </a:p>
          <a:p>
            <a:pPr marL="800100" lvl="1" indent="-457200">
              <a:buAutoNum type="alphaUcPeriod"/>
            </a:pPr>
            <a:r>
              <a:rPr lang="en-US" sz="2100" dirty="0"/>
              <a:t>None of the above</a:t>
            </a:r>
          </a:p>
          <a:p>
            <a:pPr marL="342900" lvl="1" indent="0">
              <a:buNone/>
            </a:pPr>
            <a:endParaRPr lang="en-US" sz="2100" dirty="0"/>
          </a:p>
        </p:txBody>
      </p:sp>
    </p:spTree>
    <p:extLst>
      <p:ext uri="{BB962C8B-B14F-4D97-AF65-F5344CB8AC3E}">
        <p14:creationId xmlns:p14="http://schemas.microsoft.com/office/powerpoint/2010/main" val="35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3"/>
            </a:pPr>
            <a:r>
              <a:rPr lang="en-US" sz="2400" dirty="0"/>
              <a:t>Which of the following is an underlying COD?</a:t>
            </a:r>
          </a:p>
          <a:p>
            <a:pPr marL="0" indent="0">
              <a:buNone/>
            </a:pPr>
            <a:endParaRPr lang="en-US" sz="2400" dirty="0"/>
          </a:p>
          <a:p>
            <a:pPr marL="800100" lvl="1" indent="-457200">
              <a:buAutoNum type="alphaUcPeriod"/>
            </a:pPr>
            <a:r>
              <a:rPr lang="en-US" sz="2100" dirty="0"/>
              <a:t>Congestive heart failure</a:t>
            </a:r>
          </a:p>
          <a:p>
            <a:pPr marL="800100" lvl="1" indent="-457200">
              <a:buAutoNum type="alphaUcPeriod"/>
            </a:pPr>
            <a:r>
              <a:rPr lang="en-US" sz="2100" dirty="0"/>
              <a:t>Ventricular fibrillation</a:t>
            </a:r>
          </a:p>
          <a:p>
            <a:pPr marL="800100" lvl="1" indent="-457200">
              <a:buAutoNum type="alphaUcPeriod"/>
            </a:pPr>
            <a:r>
              <a:rPr lang="en-US" sz="2100" dirty="0"/>
              <a:t>Acute myocardial infarction</a:t>
            </a:r>
          </a:p>
          <a:p>
            <a:pPr marL="800100" lvl="1" indent="-457200">
              <a:buAutoNum type="alphaUcPeriod"/>
            </a:pPr>
            <a:r>
              <a:rPr lang="en-US" sz="2100" dirty="0"/>
              <a:t>Atherosclerotic coronary artery disease</a:t>
            </a:r>
          </a:p>
        </p:txBody>
      </p:sp>
    </p:spTree>
    <p:extLst>
      <p:ext uri="{BB962C8B-B14F-4D97-AF65-F5344CB8AC3E}">
        <p14:creationId xmlns:p14="http://schemas.microsoft.com/office/powerpoint/2010/main" val="39437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4"/>
            </a:pPr>
            <a:r>
              <a:rPr lang="en-US" sz="2400" dirty="0"/>
              <a:t>Regarding the cause-of-death statement, all of the following are true EXCEPT? </a:t>
            </a:r>
          </a:p>
          <a:p>
            <a:pPr marL="457200" indent="-457200">
              <a:buAutoNum type="arabicPeriod" startAt="4"/>
            </a:pPr>
            <a:endParaRPr lang="en-US" sz="2400" dirty="0"/>
          </a:p>
          <a:p>
            <a:pPr marL="800100" lvl="1" indent="-457200">
              <a:buAutoNum type="alphaUcPeriod"/>
            </a:pPr>
            <a:r>
              <a:rPr lang="en-US" sz="2100" dirty="0"/>
              <a:t>The immediate COD is listed on the top-most line</a:t>
            </a:r>
          </a:p>
          <a:p>
            <a:pPr marL="800100" lvl="1" indent="-457200">
              <a:buAutoNum type="alphaUcPeriod"/>
            </a:pPr>
            <a:r>
              <a:rPr lang="en-US" sz="2100" dirty="0"/>
              <a:t>The underlying COD is listed on the bottom-most line</a:t>
            </a:r>
          </a:p>
          <a:p>
            <a:pPr marL="800100" lvl="1" indent="-457200">
              <a:buAutoNum type="alphaUcPeriod"/>
            </a:pPr>
            <a:r>
              <a:rPr lang="en-US" sz="2100" dirty="0"/>
              <a:t>All four lines must be used </a:t>
            </a:r>
          </a:p>
          <a:p>
            <a:pPr marL="800100" lvl="1" indent="-457200">
              <a:buAutoNum type="alphaUcPeriod"/>
            </a:pPr>
            <a:r>
              <a:rPr lang="en-US" sz="2100" dirty="0"/>
              <a:t>Listing “Unknown” for the time interval is permitted </a:t>
            </a:r>
          </a:p>
        </p:txBody>
      </p:sp>
    </p:spTree>
    <p:extLst>
      <p:ext uri="{BB962C8B-B14F-4D97-AF65-F5344CB8AC3E}">
        <p14:creationId xmlns:p14="http://schemas.microsoft.com/office/powerpoint/2010/main" val="4000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5"/>
            </a:pPr>
            <a:r>
              <a:rPr lang="en-US" sz="2000" dirty="0"/>
              <a:t>A 65-year-old man is diagnosed with gastric adenocarcinoma. His past medical history includes chronic obstructive pulmonary disease and benign prostatic hypertrophy. He undergoes total gastrectomy. There are no immediate surgical complications. On post-op day 3, he develops hospital-acquired pneumonia. He expires on post-op day 9 from respiratory failure. Which of the following is most appropriate to list on the death certificate under “Other Significant Conditions”? </a:t>
            </a:r>
          </a:p>
          <a:p>
            <a:pPr marL="800100" lvl="1" indent="-457200">
              <a:buAutoNum type="alphaUcPeriod"/>
            </a:pPr>
            <a:endParaRPr lang="en-US" dirty="0"/>
          </a:p>
          <a:p>
            <a:pPr marL="800100" lvl="1" indent="-457200">
              <a:buAutoNum type="alphaUcPeriod"/>
            </a:pPr>
            <a:r>
              <a:rPr lang="en-US" sz="2000" dirty="0"/>
              <a:t>Chronic obstructive pulmonary disease</a:t>
            </a:r>
          </a:p>
          <a:p>
            <a:pPr marL="800100" lvl="1" indent="-457200">
              <a:buAutoNum type="alphaUcPeriod"/>
            </a:pPr>
            <a:r>
              <a:rPr lang="en-US" sz="2000" dirty="0"/>
              <a:t>Hospital-acquired pneumonia </a:t>
            </a:r>
          </a:p>
          <a:p>
            <a:pPr marL="800100" lvl="1" indent="-457200">
              <a:buAutoNum type="alphaUcPeriod"/>
            </a:pPr>
            <a:r>
              <a:rPr lang="en-US" sz="2000" dirty="0"/>
              <a:t>Benign prostatic hypertrophy </a:t>
            </a:r>
          </a:p>
          <a:p>
            <a:pPr marL="800100" lvl="1" indent="-457200">
              <a:buAutoNum type="alphaUcPeriod"/>
            </a:pPr>
            <a:r>
              <a:rPr lang="en-US" sz="2000" dirty="0"/>
              <a:t>A and B </a:t>
            </a:r>
          </a:p>
          <a:p>
            <a:pPr marL="800100" lvl="1" indent="-457200">
              <a:buAutoNum type="alphaUcPeriod"/>
            </a:pPr>
            <a:r>
              <a:rPr lang="en-US" sz="2000" dirty="0"/>
              <a:t>A, B, and C</a:t>
            </a:r>
          </a:p>
        </p:txBody>
      </p:sp>
    </p:spTree>
    <p:extLst>
      <p:ext uri="{BB962C8B-B14F-4D97-AF65-F5344CB8AC3E}">
        <p14:creationId xmlns:p14="http://schemas.microsoft.com/office/powerpoint/2010/main" val="18556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a:xfrm>
            <a:off x="628650" y="1825624"/>
            <a:ext cx="7886700" cy="4575175"/>
          </a:xfrm>
        </p:spPr>
        <p:txBody>
          <a:bodyPr>
            <a:normAutofit lnSpcReduction="10000"/>
          </a:bodyPr>
          <a:lstStyle/>
          <a:p>
            <a:pPr marL="457200" indent="-457200">
              <a:buAutoNum type="arabicPeriod" startAt="6"/>
            </a:pPr>
            <a:r>
              <a:rPr lang="en-US" sz="2400" dirty="0"/>
              <a:t>A woman presents in her 21st week of pregnancy complaining of decreased fetal movement. An ultrasound confirms intrauterine fetal demise, and a deceased male fetus consistent with 21 weeks gestational age is subsequently delivered.  According to Hawaii state law, which of the following is true?</a:t>
            </a:r>
          </a:p>
          <a:p>
            <a:pPr marL="457200" indent="-457200">
              <a:buAutoNum type="arabicPeriod" startAt="6"/>
            </a:pPr>
            <a:endParaRPr lang="en-US" sz="2400" dirty="0"/>
          </a:p>
          <a:p>
            <a:pPr marL="800100" lvl="1" indent="-457200">
              <a:buAutoNum type="alphaUcPeriod"/>
            </a:pPr>
            <a:r>
              <a:rPr lang="en-US" sz="2100" dirty="0"/>
              <a:t>A death certificate is not required because the fetus was never liveborn</a:t>
            </a:r>
          </a:p>
          <a:p>
            <a:pPr marL="800100" lvl="1" indent="-457200">
              <a:buAutoNum type="alphaUcPeriod"/>
            </a:pPr>
            <a:r>
              <a:rPr lang="en-US" sz="2100" dirty="0"/>
              <a:t>A death certificate is not required because the fetus was pre-viable</a:t>
            </a:r>
          </a:p>
          <a:p>
            <a:pPr marL="800100" lvl="1" indent="-457200">
              <a:buAutoNum type="alphaUcPeriod"/>
            </a:pPr>
            <a:r>
              <a:rPr lang="en-US" sz="2100" dirty="0"/>
              <a:t>A death certificate is required because the fetus is at least 20 weeks gestation</a:t>
            </a:r>
          </a:p>
          <a:p>
            <a:pPr marL="800100" lvl="1" indent="-457200">
              <a:buAutoNum type="alphaUcPeriod"/>
            </a:pPr>
            <a:r>
              <a:rPr lang="en-US" sz="2100" dirty="0"/>
              <a:t>A death certificate is required for all stillbirths</a:t>
            </a:r>
          </a:p>
        </p:txBody>
      </p:sp>
    </p:spTree>
    <p:extLst>
      <p:ext uri="{BB962C8B-B14F-4D97-AF65-F5344CB8AC3E}">
        <p14:creationId xmlns:p14="http://schemas.microsoft.com/office/powerpoint/2010/main" val="24116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7"/>
            </a:pPr>
            <a:r>
              <a:rPr lang="en-US" sz="2400" dirty="0"/>
              <a:t>Which of the following if listed on the death certificate will trigger an inquiry by the health department?</a:t>
            </a:r>
          </a:p>
          <a:p>
            <a:pPr marL="457200" indent="-457200">
              <a:buAutoNum type="arabicPeriod" startAt="7"/>
            </a:pPr>
            <a:endParaRPr lang="en-US" sz="2400" dirty="0"/>
          </a:p>
          <a:p>
            <a:pPr marL="800100" lvl="1" indent="-457200">
              <a:buAutoNum type="alphaUcPeriod"/>
            </a:pPr>
            <a:r>
              <a:rPr lang="en-US" sz="2100" dirty="0"/>
              <a:t>Hypersensitivity pneumonitis</a:t>
            </a:r>
          </a:p>
          <a:p>
            <a:pPr marL="800100" lvl="1" indent="-457200">
              <a:buAutoNum type="alphaUcPeriod"/>
            </a:pPr>
            <a:r>
              <a:rPr lang="en-US" sz="2100" dirty="0"/>
              <a:t>Metastatic malignancy of unknown primary</a:t>
            </a:r>
          </a:p>
          <a:p>
            <a:pPr marL="800100" lvl="1" indent="-457200">
              <a:buAutoNum type="alphaUcPeriod"/>
            </a:pPr>
            <a:r>
              <a:rPr lang="en-US" sz="2100" dirty="0"/>
              <a:t>Quadriplegia </a:t>
            </a:r>
          </a:p>
          <a:p>
            <a:pPr marL="800100" lvl="1" indent="-457200">
              <a:buAutoNum type="alphaUcPeriod"/>
            </a:pPr>
            <a:r>
              <a:rPr lang="en-US" sz="2100" dirty="0"/>
              <a:t>Huntington’s Disease</a:t>
            </a:r>
            <a:endParaRPr lang="en-US" sz="1700" dirty="0"/>
          </a:p>
        </p:txBody>
      </p:sp>
    </p:spTree>
    <p:extLst>
      <p:ext uri="{BB962C8B-B14F-4D97-AF65-F5344CB8AC3E}">
        <p14:creationId xmlns:p14="http://schemas.microsoft.com/office/powerpoint/2010/main" val="37123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p:txBody>
          <a:bodyPr>
            <a:normAutofit/>
          </a:bodyPr>
          <a:lstStyle/>
          <a:p>
            <a:pPr marL="457200" indent="-457200">
              <a:buAutoNum type="arabicPeriod" startAt="8"/>
            </a:pPr>
            <a:r>
              <a:rPr lang="en-US" sz="2400" dirty="0"/>
              <a:t>All of the following should be reported to the coroner EXCEPT?</a:t>
            </a:r>
          </a:p>
          <a:p>
            <a:pPr marL="457200" indent="-457200">
              <a:buAutoNum type="arabicPeriod" startAt="8"/>
            </a:pPr>
            <a:endParaRPr lang="en-US" sz="2400" dirty="0"/>
          </a:p>
          <a:p>
            <a:pPr marL="800100" lvl="1" indent="-457200">
              <a:buAutoNum type="alphaUcPeriod"/>
            </a:pPr>
            <a:r>
              <a:rPr lang="en-US" sz="2100" dirty="0"/>
              <a:t>An inmate death in a prison infirmary </a:t>
            </a:r>
          </a:p>
          <a:p>
            <a:pPr marL="800100" lvl="1" indent="-457200">
              <a:buAutoNum type="alphaUcPeriod"/>
            </a:pPr>
            <a:r>
              <a:rPr lang="en-US" sz="2100" dirty="0"/>
              <a:t>A death due to complications of chronic alcohol abuse </a:t>
            </a:r>
          </a:p>
          <a:p>
            <a:pPr marL="800100" lvl="1" indent="-457200">
              <a:buAutoNum type="alphaUcPeriod"/>
            </a:pPr>
            <a:r>
              <a:rPr lang="en-US" sz="2100" dirty="0"/>
              <a:t>A death following intentional acute drug overdose </a:t>
            </a:r>
          </a:p>
          <a:p>
            <a:pPr marL="800100" lvl="1" indent="-457200">
              <a:buAutoNum type="alphaUcPeriod"/>
            </a:pPr>
            <a:r>
              <a:rPr lang="en-US" sz="2100" dirty="0"/>
              <a:t>An apparent SIDS death</a:t>
            </a:r>
            <a:endParaRPr lang="en-US" sz="1400" dirty="0"/>
          </a:p>
        </p:txBody>
      </p:sp>
    </p:spTree>
    <p:extLst>
      <p:ext uri="{BB962C8B-B14F-4D97-AF65-F5344CB8AC3E}">
        <p14:creationId xmlns:p14="http://schemas.microsoft.com/office/powerpoint/2010/main" val="6434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4" end="4"/>
                                            </p:txEl>
                                          </p:spTgt>
                                        </p:tgtEl>
                                      </p:cBhvr>
                                    </p:animEffect>
                                    <p:set>
                                      <p:cBhvr>
                                        <p:cTn id="7" dur="1" fill="hold">
                                          <p:stCondLst>
                                            <p:cond delay="499"/>
                                          </p:stCondLst>
                                        </p:cTn>
                                        <p:tgtEl>
                                          <p:spTgt spid="3">
                                            <p:txEl>
                                              <p:pRg st="4" end="4"/>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5" end="5"/>
                                            </p:txEl>
                                          </p:spTgt>
                                        </p:tgtEl>
                                      </p:cBhvr>
                                    </p:animEffect>
                                    <p:set>
                                      <p:cBhvr>
                                        <p:cTn id="10" dur="1" fill="hold">
                                          <p:stCondLst>
                                            <p:cond delay="499"/>
                                          </p:stCondLst>
                                        </p:cTn>
                                        <p:tgtEl>
                                          <p:spTgt spid="3">
                                            <p:txEl>
                                              <p:pRg st="5" end="5"/>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a:xfrm>
            <a:off x="628650" y="1825624"/>
            <a:ext cx="7886700" cy="4667249"/>
          </a:xfrm>
        </p:spPr>
        <p:txBody>
          <a:bodyPr>
            <a:normAutofit fontScale="92500" lnSpcReduction="20000"/>
          </a:bodyPr>
          <a:lstStyle/>
          <a:p>
            <a:pPr marL="457200" indent="-457200">
              <a:buAutoNum type="arabicPeriod" startAt="9"/>
            </a:pPr>
            <a:r>
              <a:rPr lang="en-US" sz="2600" dirty="0"/>
              <a:t>Your patient is a 72-year-old man with coronary artery disease, ischemic cardiomyopathy, hypertension, CHF, and morbid obesity. He was witnessed by family to suddenly become unresponsive at home. EMS found him in ventricular fibrillation. Resuscitation efforts at the scene were unsuccessful. You last saw the decedent at clinic 2 weeks ago, at which time he voiced no unusual complaints. The coroner reports to you that there is no foul play, trauma, or evidence of drug use. You should:</a:t>
            </a:r>
          </a:p>
          <a:p>
            <a:pPr marL="457200" indent="-457200">
              <a:buAutoNum type="arabicPeriod" startAt="9"/>
            </a:pPr>
            <a:endParaRPr lang="en-US" sz="2400" dirty="0"/>
          </a:p>
          <a:p>
            <a:pPr marL="800100" lvl="1" indent="-457200">
              <a:buAutoNum type="alphaUcPeriod"/>
            </a:pPr>
            <a:r>
              <a:rPr lang="en-US" sz="2300" dirty="0"/>
              <a:t>Not sign the death certificate because he died outside of the hospital </a:t>
            </a:r>
          </a:p>
          <a:p>
            <a:pPr marL="800100" lvl="1" indent="-457200">
              <a:buAutoNum type="alphaUcPeriod"/>
            </a:pPr>
            <a:r>
              <a:rPr lang="en-US" sz="2300" dirty="0"/>
              <a:t>Not sign the death certificate because an autopsy has not yet been performed </a:t>
            </a:r>
          </a:p>
          <a:p>
            <a:pPr marL="800100" lvl="1" indent="-457200">
              <a:buAutoNum type="alphaUcPeriod"/>
            </a:pPr>
            <a:r>
              <a:rPr lang="en-US" sz="2300" dirty="0"/>
              <a:t>Not sign the death certificate because the COD is unknown </a:t>
            </a:r>
          </a:p>
          <a:p>
            <a:pPr marL="800100" lvl="1" indent="-457200">
              <a:buAutoNum type="alphaUcPeriod"/>
            </a:pPr>
            <a:r>
              <a:rPr lang="en-US" sz="2300" dirty="0"/>
              <a:t>Sign the death certificate because the death appears natural</a:t>
            </a:r>
          </a:p>
        </p:txBody>
      </p:sp>
    </p:spTree>
    <p:extLst>
      <p:ext uri="{BB962C8B-B14F-4D97-AF65-F5344CB8AC3E}">
        <p14:creationId xmlns:p14="http://schemas.microsoft.com/office/powerpoint/2010/main" val="16810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3537-2168-50C7-7B6F-65C44CCB5AFA}"/>
              </a:ext>
            </a:extLst>
          </p:cNvPr>
          <p:cNvSpPr>
            <a:spLocks noGrp="1"/>
          </p:cNvSpPr>
          <p:nvPr>
            <p:ph type="title"/>
          </p:nvPr>
        </p:nvSpPr>
        <p:spPr/>
        <p:txBody>
          <a:bodyPr>
            <a:normAutofit/>
          </a:bodyPr>
          <a:lstStyle/>
          <a:p>
            <a:pPr algn="ctr"/>
            <a:r>
              <a:rPr lang="en-US" sz="2800" b="1" dirty="0"/>
              <a:t>Pre/Post-Test</a:t>
            </a:r>
          </a:p>
        </p:txBody>
      </p:sp>
      <p:sp>
        <p:nvSpPr>
          <p:cNvPr id="3" name="Content Placeholder 2">
            <a:extLst>
              <a:ext uri="{FF2B5EF4-FFF2-40B4-BE49-F238E27FC236}">
                <a16:creationId xmlns:a16="http://schemas.microsoft.com/office/drawing/2014/main" id="{547D504D-ED47-CC5A-08BD-0BA99FF03921}"/>
              </a:ext>
            </a:extLst>
          </p:cNvPr>
          <p:cNvSpPr>
            <a:spLocks noGrp="1"/>
          </p:cNvSpPr>
          <p:nvPr>
            <p:ph idx="1"/>
          </p:nvPr>
        </p:nvSpPr>
        <p:spPr>
          <a:xfrm>
            <a:off x="628650" y="1825624"/>
            <a:ext cx="7886700" cy="4667249"/>
          </a:xfrm>
        </p:spPr>
        <p:txBody>
          <a:bodyPr>
            <a:normAutofit/>
          </a:bodyPr>
          <a:lstStyle/>
          <a:p>
            <a:pPr marL="514350" indent="-514350">
              <a:buAutoNum type="arabicPeriod" startAt="10"/>
            </a:pPr>
            <a:r>
              <a:rPr lang="en-US" sz="2600" dirty="0"/>
              <a:t>An inpatient on your service dies. The family requests an autopsy. You tell them:</a:t>
            </a:r>
          </a:p>
          <a:p>
            <a:pPr marL="514350" indent="-514350">
              <a:buAutoNum type="arabicPeriod" startAt="10"/>
            </a:pPr>
            <a:endParaRPr lang="en-US" sz="2600" dirty="0"/>
          </a:p>
          <a:p>
            <a:pPr marL="857250" lvl="1" indent="-514350">
              <a:buAutoNum type="alphaUcPeriod"/>
            </a:pPr>
            <a:r>
              <a:rPr lang="en-US" sz="2300" dirty="0"/>
              <a:t>Written consent from the appropriate next of kin is required for a hospital autopsy</a:t>
            </a:r>
          </a:p>
          <a:p>
            <a:pPr marL="857250" lvl="1" indent="-514350">
              <a:buAutoNum type="alphaUcPeriod"/>
            </a:pPr>
            <a:r>
              <a:rPr lang="en-US" sz="2300" dirty="0"/>
              <a:t>A hospital autopsy is only indicated when the COD is uncertain</a:t>
            </a:r>
          </a:p>
          <a:p>
            <a:pPr marL="857250" lvl="1" indent="-514350">
              <a:buAutoNum type="alphaUcPeriod"/>
            </a:pPr>
            <a:r>
              <a:rPr lang="en-US" sz="2300" dirty="0"/>
              <a:t>A hospital autopsy should be performed prior to a forensic autopsy since the patient died in the hospital</a:t>
            </a:r>
          </a:p>
          <a:p>
            <a:pPr marL="857250" lvl="1" indent="-514350">
              <a:buAutoNum type="alphaUcPeriod"/>
            </a:pPr>
            <a:r>
              <a:rPr lang="en-US" sz="2300" dirty="0"/>
              <a:t>A potential drawback of an autopsy is disfigurement of the body</a:t>
            </a:r>
            <a:endParaRPr lang="en-US" sz="2000" dirty="0"/>
          </a:p>
        </p:txBody>
      </p:sp>
    </p:spTree>
    <p:extLst>
      <p:ext uri="{BB962C8B-B14F-4D97-AF65-F5344CB8AC3E}">
        <p14:creationId xmlns:p14="http://schemas.microsoft.com/office/powerpoint/2010/main" val="26267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lstStyle/>
          <a:p>
            <a:pPr algn="ctr"/>
            <a:r>
              <a:rPr lang="en-US" sz="2800" b="1" dirty="0"/>
              <a:t>Resources</a:t>
            </a:r>
          </a:p>
        </p:txBody>
      </p:sp>
      <p:sp>
        <p:nvSpPr>
          <p:cNvPr id="3" name="Content Placeholder 2"/>
          <p:cNvSpPr>
            <a:spLocks noGrp="1"/>
          </p:cNvSpPr>
          <p:nvPr>
            <p:ph idx="1"/>
          </p:nvPr>
        </p:nvSpPr>
        <p:spPr>
          <a:xfrm>
            <a:off x="228600" y="1447800"/>
            <a:ext cx="8763000" cy="5334000"/>
          </a:xfrm>
        </p:spPr>
        <p:txBody>
          <a:bodyPr>
            <a:normAutofit fontScale="92500" lnSpcReduction="10000"/>
          </a:bodyPr>
          <a:lstStyle/>
          <a:p>
            <a:r>
              <a:rPr lang="en-US" dirty="0"/>
              <a:t>Cause-of-death statements and death certificates: </a:t>
            </a:r>
          </a:p>
          <a:p>
            <a:pPr lvl="1"/>
            <a:r>
              <a:rPr lang="en-US" dirty="0">
                <a:hlinkClick r:id="rId2"/>
              </a:rPr>
              <a:t>https://www.cdc.gov/nchs/data/dvs/blue_form.pdf</a:t>
            </a:r>
            <a:endParaRPr lang="en-US" dirty="0"/>
          </a:p>
          <a:p>
            <a:pPr lvl="1"/>
            <a:r>
              <a:rPr lang="en-US" dirty="0">
                <a:hlinkClick r:id="rId3"/>
              </a:rPr>
              <a:t>https://www.cdc.gov/nchs/training/improving-cause-of-death-reporting/course.htm</a:t>
            </a:r>
            <a:endParaRPr lang="en-US" dirty="0"/>
          </a:p>
          <a:p>
            <a:pPr lvl="1"/>
            <a:endParaRPr lang="en-US" dirty="0"/>
          </a:p>
          <a:p>
            <a:r>
              <a:rPr lang="en-US" dirty="0"/>
              <a:t>Hawaii state laws regarding death certificates:</a:t>
            </a:r>
          </a:p>
          <a:p>
            <a:pPr lvl="1"/>
            <a:r>
              <a:rPr lang="en-US" dirty="0">
                <a:hlinkClick r:id="rId4"/>
              </a:rPr>
              <a:t>https://www.capitol.hawaii.gov/hrscurrent/vol06_ch0321-0344/HRS0338/HRS_0338-.htm </a:t>
            </a:r>
            <a:endParaRPr lang="en-US" dirty="0"/>
          </a:p>
          <a:p>
            <a:pPr lvl="1"/>
            <a:endParaRPr lang="en-US" dirty="0"/>
          </a:p>
          <a:p>
            <a:r>
              <a:rPr lang="en-US" dirty="0"/>
              <a:t>Hawaii state laws regarding Coroner-ME cases: </a:t>
            </a:r>
          </a:p>
          <a:p>
            <a:pPr lvl="1"/>
            <a:r>
              <a:rPr lang="en-US" dirty="0">
                <a:hlinkClick r:id="rId5"/>
              </a:rPr>
              <a:t>https://www.capitol.hawaii.gov/hrscurrent/vol14_ch0701-0853/HRS0841/HRS_0841-0014.htm </a:t>
            </a:r>
            <a:endParaRPr lang="en-US" dirty="0"/>
          </a:p>
          <a:p>
            <a:pPr lvl="1"/>
            <a:endParaRPr lang="en-US" dirty="0"/>
          </a:p>
          <a:p>
            <a:r>
              <a:rPr lang="en-US" dirty="0"/>
              <a:t>Reporting Coroner-Medical Examiner cases:</a:t>
            </a:r>
          </a:p>
          <a:p>
            <a:pPr lvl="1"/>
            <a:r>
              <a:rPr lang="en-US" dirty="0"/>
              <a:t>Big Island: 	Hawaii Police Department 	(808) 935-3311</a:t>
            </a:r>
          </a:p>
          <a:p>
            <a:pPr lvl="1"/>
            <a:r>
              <a:rPr lang="en-US" dirty="0"/>
              <a:t>Oahu:		Honolulu Medical Examiner	(808) 768-3090</a:t>
            </a:r>
          </a:p>
          <a:p>
            <a:pPr lvl="1"/>
            <a:r>
              <a:rPr lang="en-US" dirty="0"/>
              <a:t>Maui:		Maui Police Department 	(808) 244-6400</a:t>
            </a:r>
          </a:p>
          <a:p>
            <a:pPr lvl="1"/>
            <a:r>
              <a:rPr lang="en-US" dirty="0"/>
              <a:t>Kauai:		Kauai Police Department	(808) 241-1711</a:t>
            </a:r>
          </a:p>
          <a:p>
            <a:pPr lvl="1"/>
            <a:endParaRPr lang="en-US" dirty="0"/>
          </a:p>
          <a:p>
            <a:r>
              <a:rPr lang="en-US" dirty="0"/>
              <a:t>Brian Nagao:	</a:t>
            </a:r>
            <a:r>
              <a:rPr lang="en-US" dirty="0">
                <a:hlinkClick r:id="rId6"/>
              </a:rPr>
              <a:t>brian.nagao@hawaiilabs.com</a:t>
            </a:r>
            <a:endParaRPr lang="en-US" dirty="0"/>
          </a:p>
        </p:txBody>
      </p:sp>
    </p:spTree>
    <p:extLst>
      <p:ext uri="{BB962C8B-B14F-4D97-AF65-F5344CB8AC3E}">
        <p14:creationId xmlns:p14="http://schemas.microsoft.com/office/powerpoint/2010/main" val="192415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pPr algn="ctr"/>
            <a:r>
              <a:rPr lang="en-US" sz="3600" b="1" dirty="0"/>
              <a:t>Death Certificate </a:t>
            </a:r>
          </a:p>
        </p:txBody>
      </p:sp>
      <p:sp>
        <p:nvSpPr>
          <p:cNvPr id="3" name="Content Placeholder 2"/>
          <p:cNvSpPr>
            <a:spLocks noGrp="1"/>
          </p:cNvSpPr>
          <p:nvPr>
            <p:ph idx="1"/>
          </p:nvPr>
        </p:nvSpPr>
        <p:spPr>
          <a:xfrm>
            <a:off x="457200" y="1524000"/>
            <a:ext cx="8229600" cy="5181600"/>
          </a:xfrm>
        </p:spPr>
        <p:txBody>
          <a:bodyPr>
            <a:normAutofit/>
          </a:bodyPr>
          <a:lstStyle/>
          <a:p>
            <a:r>
              <a:rPr lang="en-US" sz="2400" dirty="0"/>
              <a:t>Pronouncer of death:</a:t>
            </a:r>
          </a:p>
          <a:p>
            <a:pPr lvl="1"/>
            <a:r>
              <a:rPr lang="en-US" sz="2100" dirty="0"/>
              <a:t>Individual who determined the death occurred</a:t>
            </a:r>
          </a:p>
          <a:p>
            <a:r>
              <a:rPr lang="en-US" sz="2400" dirty="0"/>
              <a:t>Certifier of death:</a:t>
            </a:r>
          </a:p>
          <a:p>
            <a:pPr lvl="1"/>
            <a:r>
              <a:rPr lang="en-US" sz="2100" dirty="0"/>
              <a:t>Practitioner who lists the cause of death</a:t>
            </a:r>
          </a:p>
          <a:p>
            <a:r>
              <a:rPr lang="en-US" sz="2400" dirty="0"/>
              <a:t>Cause of death (COD):</a:t>
            </a:r>
          </a:p>
          <a:p>
            <a:pPr lvl="1"/>
            <a:r>
              <a:rPr lang="en-US" sz="2100" dirty="0"/>
              <a:t>Injury or illness that leads directly to death</a:t>
            </a:r>
          </a:p>
          <a:p>
            <a:pPr lvl="1"/>
            <a:r>
              <a:rPr lang="en-US" sz="2100" dirty="0"/>
              <a:t>Opinion, to the best of the practitioner’s knowledge, of what most likely caused death</a:t>
            </a:r>
          </a:p>
          <a:p>
            <a:pPr lvl="1"/>
            <a:r>
              <a:rPr lang="en-US" sz="2100" u="sng" dirty="0"/>
              <a:t>Does not require 100% certainty</a:t>
            </a:r>
          </a:p>
          <a:p>
            <a:pPr lvl="1"/>
            <a:r>
              <a:rPr lang="en-US" sz="2100" dirty="0"/>
              <a:t>Can be listed as “Pending” by the Coroner or Medical Examiner (ME)</a:t>
            </a:r>
            <a:endParaRPr lang="en-US" sz="2100" b="1" dirty="0"/>
          </a:p>
          <a:p>
            <a:pPr lvl="1"/>
            <a:r>
              <a:rPr lang="en-US" sz="2100" dirty="0"/>
              <a:t>Can be amended if new information becomes available</a:t>
            </a:r>
          </a:p>
        </p:txBody>
      </p:sp>
    </p:spTree>
    <p:extLst>
      <p:ext uri="{BB962C8B-B14F-4D97-AF65-F5344CB8AC3E}">
        <p14:creationId xmlns:p14="http://schemas.microsoft.com/office/powerpoint/2010/main" val="4288473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15B-030D-7DF2-49BB-735986A672AF}"/>
              </a:ext>
            </a:extLst>
          </p:cNvPr>
          <p:cNvSpPr>
            <a:spLocks noGrp="1"/>
          </p:cNvSpPr>
          <p:nvPr>
            <p:ph type="title"/>
          </p:nvPr>
        </p:nvSpPr>
        <p:spPr/>
        <p:txBody>
          <a:bodyPr/>
          <a:lstStyle/>
          <a:p>
            <a:pPr algn="ctr"/>
            <a:r>
              <a:rPr lang="en-US" b="1" dirty="0"/>
              <a:t>References</a:t>
            </a:r>
          </a:p>
        </p:txBody>
      </p:sp>
      <p:sp>
        <p:nvSpPr>
          <p:cNvPr id="3" name="Content Placeholder 2">
            <a:extLst>
              <a:ext uri="{FF2B5EF4-FFF2-40B4-BE49-F238E27FC236}">
                <a16:creationId xmlns:a16="http://schemas.microsoft.com/office/drawing/2014/main" id="{B3EEF211-FA19-C3A1-BD8F-B0B37C9BD80B}"/>
              </a:ext>
            </a:extLst>
          </p:cNvPr>
          <p:cNvSpPr>
            <a:spLocks noGrp="1"/>
          </p:cNvSpPr>
          <p:nvPr>
            <p:ph idx="1"/>
          </p:nvPr>
        </p:nvSpPr>
        <p:spPr/>
        <p:txBody>
          <a:bodyPr>
            <a:normAutofit/>
          </a:bodyPr>
          <a:lstStyle/>
          <a:p>
            <a:pPr marL="0" indent="0">
              <a:buNone/>
            </a:pPr>
            <a:r>
              <a:rPr lang="en-US" sz="1200" dirty="0"/>
              <a:t>1. HRS Chapter 338: Vital Statistics. </a:t>
            </a:r>
            <a:r>
              <a:rPr lang="en-US" sz="1200" dirty="0">
                <a:hlinkClick r:id="rId2"/>
              </a:rPr>
              <a:t>https://www.capitol.hawaii.gov/hrscurrent/vol06_ch0321-0344/HRS0338/HRS_0338-.htm</a:t>
            </a:r>
            <a:endParaRPr lang="en-US" sz="1200" dirty="0"/>
          </a:p>
          <a:p>
            <a:pPr marL="0" indent="0">
              <a:buNone/>
            </a:pPr>
            <a:r>
              <a:rPr lang="en-US" sz="1200" dirty="0"/>
              <a:t>2. Sejbuk NE, Friedman E, Lieb L. Creating an Accurate Cause of Death Statement on a Death Certificate.  Rx for Prevention.  May 2014. </a:t>
            </a:r>
          </a:p>
          <a:p>
            <a:pPr marL="0" indent="0">
              <a:buNone/>
            </a:pPr>
            <a:r>
              <a:rPr lang="en-US" sz="1200" dirty="0"/>
              <a:t>3. Alipour J, Payandeh A. Common errors in reporting cause-of-death statement on death certificates: A systematic review and meta-analysis. J 	Forensic Leg Med. 2021 Aug;82:102220.</a:t>
            </a:r>
          </a:p>
          <a:p>
            <a:pPr marL="0" indent="0">
              <a:buNone/>
            </a:pPr>
            <a:r>
              <a:rPr lang="en-US" sz="1200" dirty="0"/>
              <a:t>4. McGivern L, Shulman L, Carney JK, Shapiro S, Bundock E. Death Certification Errors and the Effect on Mortality Statistics. Public Health Rep. 	2017;132(6):669–75.</a:t>
            </a:r>
          </a:p>
          <a:p>
            <a:pPr marL="0" indent="0">
              <a:buNone/>
            </a:pPr>
            <a:r>
              <a:rPr lang="en-US" sz="1200" dirty="0"/>
              <a:t>5. Wykowski JH, Luks AM, Berger G, Marshall DA. Death Certification: An Interactive Teaching Session. MedEdPORTAL. 2023 Jan 17;19:11296.</a:t>
            </a:r>
          </a:p>
          <a:p>
            <a:pPr marL="0" indent="0">
              <a:buNone/>
            </a:pPr>
            <a:r>
              <a:rPr lang="en-US" sz="1200" dirty="0"/>
              <a:t>6. Lakkireddy DR, Basarakodu KR, Vacek JL, Kondur AK, Ramachandruni SK, Esterbrooks DJ, Markert RJ, Gowda MS. Improving death certificate 	completion: a trial of two training interventions. J Gen Intern Med. 2007 Apr;22(4):544-8. </a:t>
            </a:r>
          </a:p>
          <a:p>
            <a:pPr marL="0" indent="0">
              <a:buNone/>
            </a:pPr>
            <a:r>
              <a:rPr lang="en-US" sz="1200" dirty="0"/>
              <a:t>7. State Medical Examiners and Coroners Organizations. </a:t>
            </a:r>
            <a:r>
              <a:rPr lang="en-US" sz="1200" dirty="0">
                <a:hlinkClick r:id="rId3"/>
              </a:rPr>
              <a:t>https://www.cdc.gov/nchs/comec/state-mec-organizations.html#print</a:t>
            </a:r>
            <a:endParaRPr lang="en-US" sz="1200" dirty="0"/>
          </a:p>
          <a:p>
            <a:pPr marL="0" indent="0">
              <a:buNone/>
            </a:pPr>
            <a:r>
              <a:rPr lang="en-US" sz="1200" dirty="0"/>
              <a:t>8. Medical Examiner and Coroner Offices, 2018. U.S. Department of Justice November 2021.</a:t>
            </a:r>
          </a:p>
          <a:p>
            <a:pPr marL="0" indent="0">
              <a:buNone/>
            </a:pPr>
            <a:r>
              <a:rPr lang="en-US" sz="1200" dirty="0"/>
              <a:t>9. HRS Chapter 841: Coroner Inquests. </a:t>
            </a:r>
            <a:r>
              <a:rPr lang="en-US" sz="1200" dirty="0">
                <a:hlinkClick r:id="rId4"/>
              </a:rPr>
              <a:t>https://www.capitol.hawaii.gov/hrscurrent/vol14_ch0701-0853/HRS0841/HRS_0841-0014.htm</a:t>
            </a:r>
            <a:endParaRPr lang="en-US" sz="1200" dirty="0"/>
          </a:p>
          <a:p>
            <a:pPr marL="0" indent="0">
              <a:buNone/>
            </a:pPr>
            <a:r>
              <a:rPr lang="en-US" sz="1200" dirty="0"/>
              <a:t>10. Prahlow, J. Basic Competencies in Forensic Pathology.  College of American Pathologists.  Northfield, IL, 2006.  </a:t>
            </a:r>
          </a:p>
          <a:p>
            <a:pPr marL="0" indent="0">
              <a:buNone/>
            </a:pPr>
            <a:r>
              <a:rPr lang="en-US" sz="1200" dirty="0"/>
              <a:t>11. National Center for Health Statistics. https://www.cdc.gov/nchs/fastats/</a:t>
            </a:r>
          </a:p>
        </p:txBody>
      </p:sp>
    </p:spTree>
    <p:extLst>
      <p:ext uri="{BB962C8B-B14F-4D97-AF65-F5344CB8AC3E}">
        <p14:creationId xmlns:p14="http://schemas.microsoft.com/office/powerpoint/2010/main" val="405834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pPr algn="ctr"/>
            <a:r>
              <a:rPr lang="en-US" sz="3600" b="1" dirty="0"/>
              <a:t>Death Certificate</a:t>
            </a:r>
          </a:p>
        </p:txBody>
      </p:sp>
      <p:sp>
        <p:nvSpPr>
          <p:cNvPr id="3" name="Content Placeholder 2"/>
          <p:cNvSpPr>
            <a:spLocks noGrp="1"/>
          </p:cNvSpPr>
          <p:nvPr>
            <p:ph idx="1"/>
          </p:nvPr>
        </p:nvSpPr>
        <p:spPr>
          <a:xfrm>
            <a:off x="457200" y="1447800"/>
            <a:ext cx="8229600" cy="5105400"/>
          </a:xfrm>
        </p:spPr>
        <p:txBody>
          <a:bodyPr>
            <a:normAutofit/>
          </a:bodyPr>
          <a:lstStyle/>
          <a:p>
            <a:r>
              <a:rPr lang="en-US" sz="2400" dirty="0"/>
              <a:t>“Cause of death” section - “Part I” </a:t>
            </a:r>
          </a:p>
          <a:p>
            <a:r>
              <a:rPr lang="en-US" sz="2400" dirty="0"/>
              <a:t>“Other significant conditions” section - “Part II”</a:t>
            </a:r>
          </a:p>
          <a:p>
            <a:r>
              <a:rPr lang="en-US" sz="2400" dirty="0"/>
              <a:t>Manner of death (MOD):</a:t>
            </a:r>
          </a:p>
          <a:p>
            <a:pPr lvl="1"/>
            <a:r>
              <a:rPr lang="en-US" sz="2100" dirty="0"/>
              <a:t>Natural: caused entirely by natural disease</a:t>
            </a:r>
          </a:p>
          <a:p>
            <a:pPr lvl="1"/>
            <a:r>
              <a:rPr lang="en-US" sz="2100" dirty="0"/>
              <a:t>Homicide: death at the hands of another person</a:t>
            </a:r>
          </a:p>
          <a:p>
            <a:pPr lvl="1"/>
            <a:r>
              <a:rPr lang="en-US" sz="2100" dirty="0"/>
              <a:t>Suicide: deliberate self-harm</a:t>
            </a:r>
          </a:p>
          <a:p>
            <a:pPr lvl="1"/>
            <a:r>
              <a:rPr lang="en-US" sz="2100" dirty="0"/>
              <a:t>Accident: injury or drug intoxication not homicidal or suicidal</a:t>
            </a:r>
          </a:p>
          <a:p>
            <a:pPr lvl="1"/>
            <a:r>
              <a:rPr lang="en-US" sz="2100" dirty="0"/>
              <a:t>Undetermined: insufficient information to assign one of the above </a:t>
            </a:r>
          </a:p>
          <a:p>
            <a:r>
              <a:rPr lang="en-US" sz="2400" u="sng" dirty="0"/>
              <a:t>Clinicians certify natural deaths</a:t>
            </a:r>
          </a:p>
          <a:p>
            <a:r>
              <a:rPr lang="en-US" sz="2400" dirty="0"/>
              <a:t>Coroners, forensic pathologists, and MEs certify unnatural deaths </a:t>
            </a:r>
          </a:p>
        </p:txBody>
      </p:sp>
    </p:spTree>
    <p:extLst>
      <p:ext uri="{BB962C8B-B14F-4D97-AF65-F5344CB8AC3E}">
        <p14:creationId xmlns:p14="http://schemas.microsoft.com/office/powerpoint/2010/main" val="143430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pPr algn="ctr"/>
            <a:r>
              <a:rPr lang="en-US" sz="3600" b="1" dirty="0"/>
              <a:t>Death Certificate</a:t>
            </a:r>
          </a:p>
        </p:txBody>
      </p:sp>
      <p:sp>
        <p:nvSpPr>
          <p:cNvPr id="3" name="TextBox 2"/>
          <p:cNvSpPr txBox="1"/>
          <p:nvPr/>
        </p:nvSpPr>
        <p:spPr>
          <a:xfrm>
            <a:off x="1905000" y="5857120"/>
            <a:ext cx="5943600" cy="400110"/>
          </a:xfrm>
          <a:prstGeom prst="rect">
            <a:avLst/>
          </a:prstGeom>
          <a:noFill/>
        </p:spPr>
        <p:txBody>
          <a:bodyPr wrap="square" rtlCol="0">
            <a:spAutoFit/>
          </a:bodyPr>
          <a:lstStyle/>
          <a:p>
            <a:r>
              <a:rPr lang="en-US" sz="2000" dirty="0"/>
              <a:t>Standard U.S. Death Certificate Template: CDC.gov</a:t>
            </a:r>
          </a:p>
        </p:txBody>
      </p:sp>
      <p:pic>
        <p:nvPicPr>
          <p:cNvPr id="7" name="Picture 6">
            <a:extLst>
              <a:ext uri="{FF2B5EF4-FFF2-40B4-BE49-F238E27FC236}">
                <a16:creationId xmlns:a16="http://schemas.microsoft.com/office/drawing/2014/main" id="{B5FF5616-8633-561F-A51E-7620A6467B60}"/>
              </a:ext>
            </a:extLst>
          </p:cNvPr>
          <p:cNvPicPr>
            <a:picLocks noChangeAspect="1"/>
          </p:cNvPicPr>
          <p:nvPr/>
        </p:nvPicPr>
        <p:blipFill>
          <a:blip r:embed="rId2"/>
          <a:stretch>
            <a:fillRect/>
          </a:stretch>
        </p:blipFill>
        <p:spPr>
          <a:xfrm>
            <a:off x="266700" y="1752600"/>
            <a:ext cx="8610600" cy="3769558"/>
          </a:xfrm>
          <a:prstGeom prst="rect">
            <a:avLst/>
          </a:prstGeom>
        </p:spPr>
      </p:pic>
    </p:spTree>
    <p:extLst>
      <p:ext uri="{BB962C8B-B14F-4D97-AF65-F5344CB8AC3E}">
        <p14:creationId xmlns:p14="http://schemas.microsoft.com/office/powerpoint/2010/main" val="291591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1"/>
            <a:ext cx="8229600" cy="655638"/>
          </a:xfrm>
        </p:spPr>
        <p:txBody>
          <a:bodyPr>
            <a:normAutofit/>
          </a:bodyPr>
          <a:lstStyle/>
          <a:p>
            <a:pPr algn="ctr"/>
            <a:r>
              <a:rPr lang="en-US" sz="3600" b="1" dirty="0"/>
              <a:t>Cause of Death</a:t>
            </a:r>
          </a:p>
        </p:txBody>
      </p:sp>
      <p:sp>
        <p:nvSpPr>
          <p:cNvPr id="3" name="Content Placeholder 2"/>
          <p:cNvSpPr>
            <a:spLocks noGrp="1"/>
          </p:cNvSpPr>
          <p:nvPr>
            <p:ph idx="1"/>
          </p:nvPr>
        </p:nvSpPr>
        <p:spPr>
          <a:xfrm>
            <a:off x="457200" y="1447800"/>
            <a:ext cx="8229600" cy="5791200"/>
          </a:xfrm>
        </p:spPr>
        <p:txBody>
          <a:bodyPr>
            <a:normAutofit/>
          </a:bodyPr>
          <a:lstStyle/>
          <a:p>
            <a:r>
              <a:rPr lang="en-US" sz="2400" dirty="0"/>
              <a:t>Underlying COD (i.e. proximate COD):</a:t>
            </a:r>
          </a:p>
          <a:p>
            <a:pPr lvl="1"/>
            <a:r>
              <a:rPr lang="en-US" sz="2100" dirty="0"/>
              <a:t>The </a:t>
            </a:r>
            <a:r>
              <a:rPr lang="en-US" sz="2100" u="sng" dirty="0"/>
              <a:t>initiating illness or injury</a:t>
            </a:r>
            <a:r>
              <a:rPr lang="en-US" sz="2100" dirty="0"/>
              <a:t> that led to the sequence of disease processes that resulted in death</a:t>
            </a:r>
          </a:p>
          <a:p>
            <a:pPr lvl="1"/>
            <a:r>
              <a:rPr lang="en-US" sz="2100" dirty="0"/>
              <a:t>Idiopathic or highly multifactorial in origin</a:t>
            </a:r>
          </a:p>
          <a:p>
            <a:pPr lvl="1"/>
            <a:r>
              <a:rPr lang="en-US" sz="2100" dirty="0"/>
              <a:t>Examples: coronary atherosclerosis, essential hypertension, diabetes mellitus, autoimmune diseases, community-acquired infections, most malignancies </a:t>
            </a:r>
          </a:p>
          <a:p>
            <a:r>
              <a:rPr lang="en-US" sz="2400" dirty="0"/>
              <a:t>Immediate COD:</a:t>
            </a:r>
          </a:p>
          <a:p>
            <a:pPr lvl="1"/>
            <a:r>
              <a:rPr lang="en-US" sz="2100" dirty="0"/>
              <a:t>Disease process that happened right before death</a:t>
            </a:r>
          </a:p>
          <a:p>
            <a:pPr lvl="1"/>
            <a:r>
              <a:rPr lang="en-US" sz="2100" dirty="0"/>
              <a:t>Examples: septic shock, acute renal failure, uncal herniation </a:t>
            </a:r>
          </a:p>
          <a:p>
            <a:pPr lvl="1"/>
            <a:r>
              <a:rPr lang="en-US" sz="2100" dirty="0"/>
              <a:t>Does not include terminal events:</a:t>
            </a:r>
            <a:r>
              <a:rPr lang="en-US" sz="2100" i="1" dirty="0"/>
              <a:t> </a:t>
            </a:r>
            <a:r>
              <a:rPr lang="en-US" sz="2100" dirty="0"/>
              <a:t>cardiac arrest, respiratory arrest</a:t>
            </a:r>
          </a:p>
          <a:p>
            <a:r>
              <a:rPr lang="en-US" sz="2400" dirty="0"/>
              <a:t>Intermediate COD:</a:t>
            </a:r>
          </a:p>
          <a:p>
            <a:pPr lvl="1"/>
            <a:r>
              <a:rPr lang="en-US" sz="2100" dirty="0"/>
              <a:t>Disease process(es) resulting from the underlying COD, up to the point of the immediate COD</a:t>
            </a:r>
            <a:endParaRPr lang="en-US" dirty="0"/>
          </a:p>
        </p:txBody>
      </p:sp>
    </p:spTree>
    <p:extLst>
      <p:ext uri="{BB962C8B-B14F-4D97-AF65-F5344CB8AC3E}">
        <p14:creationId xmlns:p14="http://schemas.microsoft.com/office/powerpoint/2010/main" val="809391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Slice</Template>
  <TotalTime>11976</TotalTime>
  <Words>4266</Words>
  <Application>Microsoft Office PowerPoint</Application>
  <PresentationFormat>On-screen Show (4:3)</PresentationFormat>
  <Paragraphs>540</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Century Gothic</vt:lpstr>
      <vt:lpstr>Proxima Nova</vt:lpstr>
      <vt:lpstr>Office Theme</vt:lpstr>
      <vt:lpstr>Death Certificates, Coroner Cases, and the Autopsy</vt:lpstr>
      <vt:lpstr>Financial Disclosure</vt:lpstr>
      <vt:lpstr>Overview</vt:lpstr>
      <vt:lpstr>Importance of Proper Death Certification</vt:lpstr>
      <vt:lpstr>Death Certificate</vt:lpstr>
      <vt:lpstr>Death Certificate </vt:lpstr>
      <vt:lpstr>Death Certificate</vt:lpstr>
      <vt:lpstr>Death Certificate</vt:lpstr>
      <vt:lpstr>Cause of Death</vt:lpstr>
      <vt:lpstr>Other Significant Conditions (OSC)</vt:lpstr>
      <vt:lpstr>Death Certification Process</vt:lpstr>
      <vt:lpstr>Death Certification Process</vt:lpstr>
      <vt:lpstr>Death Certification Process</vt:lpstr>
      <vt:lpstr>Death Certification Process</vt:lpstr>
      <vt:lpstr>Cause-of-Death Statements</vt:lpstr>
      <vt:lpstr>Cause-of-Death Statements</vt:lpstr>
      <vt:lpstr>Cause-of-Death Statements</vt:lpstr>
      <vt:lpstr>Cause-of-Death Statements</vt:lpstr>
      <vt:lpstr>Cause-of-Death Statements</vt:lpstr>
      <vt:lpstr>Cause-of-Death Statements</vt:lpstr>
      <vt:lpstr>Cause-of-Death Statements</vt:lpstr>
      <vt:lpstr>Cause-of-Death Statements</vt:lpstr>
      <vt:lpstr>Cause-of-Death Statements - Case</vt:lpstr>
      <vt:lpstr>Cause-of-Death Statements - Case</vt:lpstr>
      <vt:lpstr>Death Certificate Errors</vt:lpstr>
      <vt:lpstr>Death Certificate Errors</vt:lpstr>
      <vt:lpstr>Death Certificate Errors</vt:lpstr>
      <vt:lpstr>Death Certificate Errors</vt:lpstr>
      <vt:lpstr>Death Certificate Errors</vt:lpstr>
      <vt:lpstr>Death Certificate Errors</vt:lpstr>
      <vt:lpstr>Death Certificate Errors</vt:lpstr>
      <vt:lpstr>Death Certificate Errors</vt:lpstr>
      <vt:lpstr>Death Certificate Errors</vt:lpstr>
      <vt:lpstr>Coroner-Medical Examiner Cases</vt:lpstr>
      <vt:lpstr>Coroner-Medical Examiner Cases</vt:lpstr>
      <vt:lpstr>Coroner-Medical Examiner Cases</vt:lpstr>
      <vt:lpstr>Coroner-Medical Examiner Cases</vt:lpstr>
      <vt:lpstr>Coroner-Medical Examiner Cases (from cdc.gov/nchs/fastats)11</vt:lpstr>
      <vt:lpstr>Coroner-Medical Examiner Cases (from cdc.gov/nchs/fastats)11</vt:lpstr>
      <vt:lpstr>Coroner-Medical Examiner Cases (from cdc.gov/nchs/fastats)11</vt:lpstr>
      <vt:lpstr>Coroner-Medical Examiner Cases</vt:lpstr>
      <vt:lpstr>Coroner-Medical Examiner Cases</vt:lpstr>
      <vt:lpstr>Coroner-Medical Examiner Cases</vt:lpstr>
      <vt:lpstr>Introduction to Autopsy</vt:lpstr>
      <vt:lpstr>Introduction to Autopsy</vt:lpstr>
      <vt:lpstr>Introduction to Autopsy</vt:lpstr>
      <vt:lpstr>Introduction to Autopsy</vt:lpstr>
      <vt:lpstr>Take-Home Points</vt:lpstr>
      <vt:lpstr>Pre/Post-Test</vt:lpstr>
      <vt:lpstr>Pre/Post-Test</vt:lpstr>
      <vt:lpstr>Pre/Post-Test</vt:lpstr>
      <vt:lpstr>Pre/Post-Test</vt:lpstr>
      <vt:lpstr>Pre/Post-Test</vt:lpstr>
      <vt:lpstr>Pre/Post-Test</vt:lpstr>
      <vt:lpstr>Pre/Post-Test</vt:lpstr>
      <vt:lpstr>Pre/Post-Test</vt:lpstr>
      <vt:lpstr>Pre/Post-Test</vt:lpstr>
      <vt:lpstr>Pre/Post-Test</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Certification, Cause of Death, and Autopsy</dc:title>
  <dc:creator>Nagao. Brian</dc:creator>
  <cp:lastModifiedBy>Charis Wilson</cp:lastModifiedBy>
  <cp:revision>402</cp:revision>
  <cp:lastPrinted>2020-08-18T21:53:27Z</cp:lastPrinted>
  <dcterms:created xsi:type="dcterms:W3CDTF">2018-03-07T18:48:16Z</dcterms:created>
  <dcterms:modified xsi:type="dcterms:W3CDTF">2023-05-25T23:27:46Z</dcterms:modified>
</cp:coreProperties>
</file>